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89" r:id="rId1"/>
    <p:sldMasterId id="2147484768" r:id="rId2"/>
    <p:sldMasterId id="2147483648" r:id="rId3"/>
  </p:sldMasterIdLst>
  <p:notesMasterIdLst>
    <p:notesMasterId r:id="rId48"/>
  </p:notesMasterIdLst>
  <p:handoutMasterIdLst>
    <p:handoutMasterId r:id="rId49"/>
  </p:handoutMasterIdLst>
  <p:sldIdLst>
    <p:sldId id="1601" r:id="rId4"/>
    <p:sldId id="2076137973" r:id="rId5"/>
    <p:sldId id="2076137987" r:id="rId6"/>
    <p:sldId id="2076136599" r:id="rId7"/>
    <p:sldId id="2076137965" r:id="rId8"/>
    <p:sldId id="10336" r:id="rId9"/>
    <p:sldId id="2076137975" r:id="rId10"/>
    <p:sldId id="2076137976" r:id="rId11"/>
    <p:sldId id="2076136619" r:id="rId12"/>
    <p:sldId id="2076137969" r:id="rId13"/>
    <p:sldId id="2076136620" r:id="rId14"/>
    <p:sldId id="2076136616" r:id="rId15"/>
    <p:sldId id="310" r:id="rId16"/>
    <p:sldId id="2076137979" r:id="rId17"/>
    <p:sldId id="2076137977" r:id="rId18"/>
    <p:sldId id="2076137978" r:id="rId19"/>
    <p:sldId id="2076137980" r:id="rId20"/>
    <p:sldId id="2076137982" r:id="rId21"/>
    <p:sldId id="2076137983" r:id="rId22"/>
    <p:sldId id="2076137984" r:id="rId23"/>
    <p:sldId id="2076137985" r:id="rId24"/>
    <p:sldId id="2076137986" r:id="rId25"/>
    <p:sldId id="2076136609" r:id="rId26"/>
    <p:sldId id="2076136610" r:id="rId27"/>
    <p:sldId id="2076137966" r:id="rId28"/>
    <p:sldId id="2076137961" r:id="rId29"/>
    <p:sldId id="2076137952" r:id="rId30"/>
    <p:sldId id="2076136612" r:id="rId31"/>
    <p:sldId id="2076137955" r:id="rId32"/>
    <p:sldId id="2076137959" r:id="rId33"/>
    <p:sldId id="2076137958" r:id="rId34"/>
    <p:sldId id="331" r:id="rId35"/>
    <p:sldId id="2076136602" r:id="rId36"/>
    <p:sldId id="2076137967" r:id="rId37"/>
    <p:sldId id="2076136601" r:id="rId38"/>
    <p:sldId id="272" r:id="rId39"/>
    <p:sldId id="258" r:id="rId40"/>
    <p:sldId id="2076136604" r:id="rId41"/>
    <p:sldId id="2076137953" r:id="rId42"/>
    <p:sldId id="2076136608" r:id="rId43"/>
    <p:sldId id="2076137968" r:id="rId44"/>
    <p:sldId id="2076137963" r:id="rId45"/>
    <p:sldId id="2076137971" r:id="rId46"/>
    <p:sldId id="207613796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resentação" id="{F24E3CF3-FF65-481B-A95E-6DF4006D6D34}">
          <p14:sldIdLst>
            <p14:sldId id="1601"/>
            <p14:sldId id="2076137973"/>
            <p14:sldId id="2076137987"/>
          </p14:sldIdLst>
        </p14:section>
        <p14:section name="Core HCI" id="{BC2B31FA-D1F0-4DAE-816C-99156CB5DB3B}">
          <p14:sldIdLst>
            <p14:sldId id="2076136599"/>
            <p14:sldId id="2076137965"/>
            <p14:sldId id="10336"/>
            <p14:sldId id="2076137975"/>
            <p14:sldId id="2076137976"/>
            <p14:sldId id="2076136619"/>
            <p14:sldId id="2076137969"/>
            <p14:sldId id="2076136620"/>
            <p14:sldId id="2076136616"/>
            <p14:sldId id="310"/>
            <p14:sldId id="2076137979"/>
            <p14:sldId id="2076137977"/>
            <p14:sldId id="2076137978"/>
            <p14:sldId id="2076137980"/>
            <p14:sldId id="2076137982"/>
            <p14:sldId id="2076137983"/>
            <p14:sldId id="2076137984"/>
            <p14:sldId id="2076137985"/>
            <p14:sldId id="2076137986"/>
            <p14:sldId id="2076136609"/>
            <p14:sldId id="2076136610"/>
          </p14:sldIdLst>
        </p14:section>
        <p14:section name="Azure Stack HCI Serviço" id="{1C2D9A4F-7E52-4110-A8F9-719655B0FD75}">
          <p14:sldIdLst>
            <p14:sldId id="2076137966"/>
            <p14:sldId id="2076137961"/>
            <p14:sldId id="2076137952"/>
            <p14:sldId id="2076136612"/>
            <p14:sldId id="2076137955"/>
            <p14:sldId id="2076137959"/>
            <p14:sldId id="2076137958"/>
            <p14:sldId id="331"/>
            <p14:sldId id="2076136602"/>
            <p14:sldId id="2076137967"/>
            <p14:sldId id="2076136601"/>
            <p14:sldId id="272"/>
            <p14:sldId id="258"/>
            <p14:sldId id="2076136604"/>
            <p14:sldId id="2076137953"/>
            <p14:sldId id="2076136608"/>
            <p14:sldId id="2076137968"/>
            <p14:sldId id="2076137963"/>
            <p14:sldId id="2076137971"/>
            <p14:sldId id="20761379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EE"/>
    <a:srgbClr val="00A8EC"/>
    <a:srgbClr val="00A9EC"/>
    <a:srgbClr val="00ABED"/>
    <a:srgbClr val="000000"/>
    <a:srgbClr val="1982DB"/>
    <a:srgbClr val="D5EDFF"/>
    <a:srgbClr val="8D8D8D"/>
    <a:srgbClr val="F2F2F2"/>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123091-593C-45D0-95C0-1824CD02DCF0}" v="52" dt="2021-03-24T21:40:15.836"/>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Estilo com Tema 2 - Ênfas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86" autoAdjust="0"/>
    <p:restoredTop sz="97440" autoAdjust="0"/>
  </p:normalViewPr>
  <p:slideViewPr>
    <p:cSldViewPr snapToGrid="0">
      <p:cViewPr varScale="1">
        <p:scale>
          <a:sx n="114" d="100"/>
          <a:sy n="114" d="100"/>
        </p:scale>
        <p:origin x="162" y="102"/>
      </p:cViewPr>
      <p:guideLst/>
    </p:cSldViewPr>
  </p:slideViewPr>
  <p:notesTextViewPr>
    <p:cViewPr>
      <p:scale>
        <a:sx n="232" d="100"/>
        <a:sy n="232" d="100"/>
      </p:scale>
      <p:origin x="0" y="0"/>
    </p:cViewPr>
  </p:notesTextViewPr>
  <p:sorterViewPr>
    <p:cViewPr>
      <p:scale>
        <a:sx n="66" d="100"/>
        <a:sy n="66" d="100"/>
      </p:scale>
      <p:origin x="0" y="0"/>
    </p:cViewPr>
  </p:sorterViewPr>
  <p:notesViewPr>
    <p:cSldViewPr snapToGrid="0">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Luiz" userId="c296c97c4fbbcc8d" providerId="LiveId" clId="{8B156789-ECE7-4F19-BDD5-4B03E3B9867B}"/>
    <pc:docChg chg="undo custSel addSld delSld modSld sldOrd addSection delSection modSection">
      <pc:chgData name="Gabriel Luiz" userId="c296c97c4fbbcc8d" providerId="LiveId" clId="{8B156789-ECE7-4F19-BDD5-4B03E3B9867B}" dt="2021-03-14T22:22:30.449" v="7930" actId="20577"/>
      <pc:docMkLst>
        <pc:docMk/>
      </pc:docMkLst>
      <pc:sldChg chg="delSp modSp mod setBg">
        <pc:chgData name="Gabriel Luiz" userId="c296c97c4fbbcc8d" providerId="LiveId" clId="{8B156789-ECE7-4F19-BDD5-4B03E3B9867B}" dt="2021-03-14T22:07:01.224" v="7192" actId="1038"/>
        <pc:sldMkLst>
          <pc:docMk/>
          <pc:sldMk cId="2710166081" sldId="258"/>
        </pc:sldMkLst>
        <pc:spChg chg="del">
          <ac:chgData name="Gabriel Luiz" userId="c296c97c4fbbcc8d" providerId="LiveId" clId="{8B156789-ECE7-4F19-BDD5-4B03E3B9867B}" dt="2021-03-14T22:01:25.470" v="7049" actId="478"/>
          <ac:spMkLst>
            <pc:docMk/>
            <pc:sldMk cId="2710166081" sldId="258"/>
            <ac:spMk id="2" creationId="{E7766836-8E1A-4D0F-89EA-BEF443C48536}"/>
          </ac:spMkLst>
        </pc:spChg>
        <pc:spChg chg="del">
          <ac:chgData name="Gabriel Luiz" userId="c296c97c4fbbcc8d" providerId="LiveId" clId="{8B156789-ECE7-4F19-BDD5-4B03E3B9867B}" dt="2021-03-14T22:02:42.216" v="7071" actId="478"/>
          <ac:spMkLst>
            <pc:docMk/>
            <pc:sldMk cId="2710166081" sldId="258"/>
            <ac:spMk id="3" creationId="{F0C1AAB0-F853-40D7-BE19-929E628D0678}"/>
          </ac:spMkLst>
        </pc:spChg>
        <pc:spChg chg="mod">
          <ac:chgData name="Gabriel Luiz" userId="c296c97c4fbbcc8d" providerId="LiveId" clId="{8B156789-ECE7-4F19-BDD5-4B03E3B9867B}" dt="2021-03-14T22:02:57.403" v="7074" actId="207"/>
          <ac:spMkLst>
            <pc:docMk/>
            <pc:sldMk cId="2710166081" sldId="258"/>
            <ac:spMk id="8" creationId="{239841C3-1552-43B7-AAEA-515354BE4CC3}"/>
          </ac:spMkLst>
        </pc:spChg>
        <pc:spChg chg="mod">
          <ac:chgData name="Gabriel Luiz" userId="c296c97c4fbbcc8d" providerId="LiveId" clId="{8B156789-ECE7-4F19-BDD5-4B03E3B9867B}" dt="2021-03-14T22:06:37.444" v="7173" actId="6549"/>
          <ac:spMkLst>
            <pc:docMk/>
            <pc:sldMk cId="2710166081" sldId="258"/>
            <ac:spMk id="32" creationId="{2C44B393-6D8D-4432-81A1-B6ACA8079AF6}"/>
          </ac:spMkLst>
        </pc:spChg>
        <pc:spChg chg="mod">
          <ac:chgData name="Gabriel Luiz" userId="c296c97c4fbbcc8d" providerId="LiveId" clId="{8B156789-ECE7-4F19-BDD5-4B03E3B9867B}" dt="2021-03-14T22:06:59.085" v="7187" actId="1038"/>
          <ac:spMkLst>
            <pc:docMk/>
            <pc:sldMk cId="2710166081" sldId="258"/>
            <ac:spMk id="33" creationId="{F0A9E431-833A-49E7-892E-34576F5EF8DF}"/>
          </ac:spMkLst>
        </pc:spChg>
        <pc:spChg chg="mod">
          <ac:chgData name="Gabriel Luiz" userId="c296c97c4fbbcc8d" providerId="LiveId" clId="{8B156789-ECE7-4F19-BDD5-4B03E3B9867B}" dt="2021-03-14T22:00:55.811" v="7048" actId="6549"/>
          <ac:spMkLst>
            <pc:docMk/>
            <pc:sldMk cId="2710166081" sldId="258"/>
            <ac:spMk id="42" creationId="{2EFD308A-D238-429B-A727-FFE4FF8B7E26}"/>
          </ac:spMkLst>
        </pc:spChg>
        <pc:spChg chg="mod">
          <ac:chgData name="Gabriel Luiz" userId="c296c97c4fbbcc8d" providerId="LiveId" clId="{8B156789-ECE7-4F19-BDD5-4B03E3B9867B}" dt="2021-03-14T22:02:07.819" v="7070" actId="20577"/>
          <ac:spMkLst>
            <pc:docMk/>
            <pc:sldMk cId="2710166081" sldId="258"/>
            <ac:spMk id="79" creationId="{4595ABCF-3B04-4A0A-80B6-7809EF0A1C18}"/>
          </ac:spMkLst>
        </pc:spChg>
        <pc:spChg chg="mod">
          <ac:chgData name="Gabriel Luiz" userId="c296c97c4fbbcc8d" providerId="LiveId" clId="{8B156789-ECE7-4F19-BDD5-4B03E3B9867B}" dt="2021-03-14T22:00:40.131" v="7044" actId="6549"/>
          <ac:spMkLst>
            <pc:docMk/>
            <pc:sldMk cId="2710166081" sldId="258"/>
            <ac:spMk id="93" creationId="{02587E22-B27C-49CC-AA65-6E12E565AE48}"/>
          </ac:spMkLst>
        </pc:spChg>
        <pc:spChg chg="mod">
          <ac:chgData name="Gabriel Luiz" userId="c296c97c4fbbcc8d" providerId="LiveId" clId="{8B156789-ECE7-4F19-BDD5-4B03E3B9867B}" dt="2021-03-14T22:00:43.196" v="7045" actId="6549"/>
          <ac:spMkLst>
            <pc:docMk/>
            <pc:sldMk cId="2710166081" sldId="258"/>
            <ac:spMk id="95" creationId="{0C52F598-1BF0-46C4-AB87-B854A9D8691C}"/>
          </ac:spMkLst>
        </pc:spChg>
        <pc:spChg chg="mod">
          <ac:chgData name="Gabriel Luiz" userId="c296c97c4fbbcc8d" providerId="LiveId" clId="{8B156789-ECE7-4F19-BDD5-4B03E3B9867B}" dt="2021-03-14T22:00:49.395" v="7047" actId="6549"/>
          <ac:spMkLst>
            <pc:docMk/>
            <pc:sldMk cId="2710166081" sldId="258"/>
            <ac:spMk id="97" creationId="{33230CC1-1242-4707-8575-A47FB9CEBAF0}"/>
          </ac:spMkLst>
        </pc:spChg>
        <pc:picChg chg="mod">
          <ac:chgData name="Gabriel Luiz" userId="c296c97c4fbbcc8d" providerId="LiveId" clId="{8B156789-ECE7-4F19-BDD5-4B03E3B9867B}" dt="2021-03-14T22:07:01.224" v="7192" actId="1038"/>
          <ac:picMkLst>
            <pc:docMk/>
            <pc:sldMk cId="2710166081" sldId="258"/>
            <ac:picMk id="66" creationId="{B1069C44-4EA2-4FE4-8972-EA083C6B9156}"/>
          </ac:picMkLst>
        </pc:picChg>
        <pc:picChg chg="mod">
          <ac:chgData name="Gabriel Luiz" userId="c296c97c4fbbcc8d" providerId="LiveId" clId="{8B156789-ECE7-4F19-BDD5-4B03E3B9867B}" dt="2021-03-14T22:02:45.378" v="7072" actId="208"/>
          <ac:picMkLst>
            <pc:docMk/>
            <pc:sldMk cId="2710166081" sldId="258"/>
            <ac:picMk id="156" creationId="{B98FFCA3-277C-4755-A426-320BEDB9836A}"/>
          </ac:picMkLst>
        </pc:picChg>
      </pc:sldChg>
      <pc:sldChg chg="setBg">
        <pc:chgData name="Gabriel Luiz" userId="c296c97c4fbbcc8d" providerId="LiveId" clId="{8B156789-ECE7-4F19-BDD5-4B03E3B9867B}" dt="2021-03-14T21:04:39.121" v="5464"/>
        <pc:sldMkLst>
          <pc:docMk/>
          <pc:sldMk cId="2498631096" sldId="272"/>
        </pc:sldMkLst>
      </pc:sldChg>
      <pc:sldChg chg="modSp mod ord modTransition setBg">
        <pc:chgData name="Gabriel Luiz" userId="c296c97c4fbbcc8d" providerId="LiveId" clId="{8B156789-ECE7-4F19-BDD5-4B03E3B9867B}" dt="2021-03-11T21:18:34.472" v="3399"/>
        <pc:sldMkLst>
          <pc:docMk/>
          <pc:sldMk cId="2814245126" sldId="310"/>
        </pc:sldMkLst>
        <pc:spChg chg="mod">
          <ac:chgData name="Gabriel Luiz" userId="c296c97c4fbbcc8d" providerId="LiveId" clId="{8B156789-ECE7-4F19-BDD5-4B03E3B9867B}" dt="2021-03-09T00:58:54.177" v="2334" actId="1035"/>
          <ac:spMkLst>
            <pc:docMk/>
            <pc:sldMk cId="2814245126" sldId="310"/>
            <ac:spMk id="2" creationId="{F9209679-D556-4535-A3BC-4582D54084CE}"/>
          </ac:spMkLst>
        </pc:spChg>
        <pc:spChg chg="mod">
          <ac:chgData name="Gabriel Luiz" userId="c296c97c4fbbcc8d" providerId="LiveId" clId="{8B156789-ECE7-4F19-BDD5-4B03E3B9867B}" dt="2021-03-09T00:58:54.177" v="2334" actId="1035"/>
          <ac:spMkLst>
            <pc:docMk/>
            <pc:sldMk cId="2814245126" sldId="310"/>
            <ac:spMk id="20" creationId="{581DA0C4-E5F9-4EA5-B3BE-8ABF1128B6BB}"/>
          </ac:spMkLst>
        </pc:spChg>
        <pc:spChg chg="mod">
          <ac:chgData name="Gabriel Luiz" userId="c296c97c4fbbcc8d" providerId="LiveId" clId="{8B156789-ECE7-4F19-BDD5-4B03E3B9867B}" dt="2021-03-09T00:58:54.177" v="2334" actId="1035"/>
          <ac:spMkLst>
            <pc:docMk/>
            <pc:sldMk cId="2814245126" sldId="310"/>
            <ac:spMk id="25" creationId="{D2C74471-B884-4335-9701-504B0EF7FDA8}"/>
          </ac:spMkLst>
        </pc:spChg>
        <pc:spChg chg="mod">
          <ac:chgData name="Gabriel Luiz" userId="c296c97c4fbbcc8d" providerId="LiveId" clId="{8B156789-ECE7-4F19-BDD5-4B03E3B9867B}" dt="2021-03-09T00:58:54.177" v="2334" actId="1035"/>
          <ac:spMkLst>
            <pc:docMk/>
            <pc:sldMk cId="2814245126" sldId="310"/>
            <ac:spMk id="28" creationId="{665107CE-74DB-4677-9E05-E83F7EE0749F}"/>
          </ac:spMkLst>
        </pc:spChg>
        <pc:spChg chg="mod">
          <ac:chgData name="Gabriel Luiz" userId="c296c97c4fbbcc8d" providerId="LiveId" clId="{8B156789-ECE7-4F19-BDD5-4B03E3B9867B}" dt="2021-03-09T00:58:54.177" v="2334" actId="1035"/>
          <ac:spMkLst>
            <pc:docMk/>
            <pc:sldMk cId="2814245126" sldId="310"/>
            <ac:spMk id="29" creationId="{A2FE0EFB-F8E8-482E-9032-3CA74D2EB219}"/>
          </ac:spMkLst>
        </pc:spChg>
        <pc:spChg chg="mod">
          <ac:chgData name="Gabriel Luiz" userId="c296c97c4fbbcc8d" providerId="LiveId" clId="{8B156789-ECE7-4F19-BDD5-4B03E3B9867B}" dt="2021-03-09T00:58:54.177" v="2334" actId="1035"/>
          <ac:spMkLst>
            <pc:docMk/>
            <pc:sldMk cId="2814245126" sldId="310"/>
            <ac:spMk id="30" creationId="{4CD3AEE6-699E-4CFA-B4A8-F52EDE708522}"/>
          </ac:spMkLst>
        </pc:spChg>
        <pc:spChg chg="mod">
          <ac:chgData name="Gabriel Luiz" userId="c296c97c4fbbcc8d" providerId="LiveId" clId="{8B156789-ECE7-4F19-BDD5-4B03E3B9867B}" dt="2021-03-09T00:58:54.177" v="2334" actId="1035"/>
          <ac:spMkLst>
            <pc:docMk/>
            <pc:sldMk cId="2814245126" sldId="310"/>
            <ac:spMk id="31" creationId="{2EF428ED-1388-4C9E-AA5C-F5A1D77F7F82}"/>
          </ac:spMkLst>
        </pc:spChg>
        <pc:spChg chg="mod">
          <ac:chgData name="Gabriel Luiz" userId="c296c97c4fbbcc8d" providerId="LiveId" clId="{8B156789-ECE7-4F19-BDD5-4B03E3B9867B}" dt="2021-03-09T00:58:54.177" v="2334" actId="1035"/>
          <ac:spMkLst>
            <pc:docMk/>
            <pc:sldMk cId="2814245126" sldId="310"/>
            <ac:spMk id="37" creationId="{7DF270FD-1727-47D3-A736-8BAB20913D02}"/>
          </ac:spMkLst>
        </pc:spChg>
        <pc:spChg chg="mod">
          <ac:chgData name="Gabriel Luiz" userId="c296c97c4fbbcc8d" providerId="LiveId" clId="{8B156789-ECE7-4F19-BDD5-4B03E3B9867B}" dt="2021-03-09T00:58:54.177" v="2334" actId="1035"/>
          <ac:spMkLst>
            <pc:docMk/>
            <pc:sldMk cId="2814245126" sldId="310"/>
            <ac:spMk id="38" creationId="{152D074C-DB42-42DF-81F1-5C4A6E1BEA77}"/>
          </ac:spMkLst>
        </pc:spChg>
        <pc:spChg chg="mod">
          <ac:chgData name="Gabriel Luiz" userId="c296c97c4fbbcc8d" providerId="LiveId" clId="{8B156789-ECE7-4F19-BDD5-4B03E3B9867B}" dt="2021-03-09T00:58:54.177" v="2334" actId="1035"/>
          <ac:spMkLst>
            <pc:docMk/>
            <pc:sldMk cId="2814245126" sldId="310"/>
            <ac:spMk id="39" creationId="{7C57DC9E-0614-4102-BF25-41BF1B891FA1}"/>
          </ac:spMkLst>
        </pc:spChg>
        <pc:spChg chg="mod">
          <ac:chgData name="Gabriel Luiz" userId="c296c97c4fbbcc8d" providerId="LiveId" clId="{8B156789-ECE7-4F19-BDD5-4B03E3B9867B}" dt="2021-03-09T00:58:54.177" v="2334" actId="1035"/>
          <ac:spMkLst>
            <pc:docMk/>
            <pc:sldMk cId="2814245126" sldId="310"/>
            <ac:spMk id="41" creationId="{AE4EC698-EF3F-4689-88F2-C8B5E2C7A4F5}"/>
          </ac:spMkLst>
        </pc:spChg>
        <pc:spChg chg="mod">
          <ac:chgData name="Gabriel Luiz" userId="c296c97c4fbbcc8d" providerId="LiveId" clId="{8B156789-ECE7-4F19-BDD5-4B03E3B9867B}" dt="2021-03-09T00:58:54.177" v="2334" actId="1035"/>
          <ac:spMkLst>
            <pc:docMk/>
            <pc:sldMk cId="2814245126" sldId="310"/>
            <ac:spMk id="42" creationId="{D86C382D-ECED-4123-85D2-D62090F4CAE4}"/>
          </ac:spMkLst>
        </pc:spChg>
        <pc:spChg chg="mod">
          <ac:chgData name="Gabriel Luiz" userId="c296c97c4fbbcc8d" providerId="LiveId" clId="{8B156789-ECE7-4F19-BDD5-4B03E3B9867B}" dt="2021-03-09T00:58:54.177" v="2334" actId="1035"/>
          <ac:spMkLst>
            <pc:docMk/>
            <pc:sldMk cId="2814245126" sldId="310"/>
            <ac:spMk id="43" creationId="{6A6734C5-A5EC-42B2-BBE2-C83DC5C1A079}"/>
          </ac:spMkLst>
        </pc:spChg>
        <pc:spChg chg="mod">
          <ac:chgData name="Gabriel Luiz" userId="c296c97c4fbbcc8d" providerId="LiveId" clId="{8B156789-ECE7-4F19-BDD5-4B03E3B9867B}" dt="2021-03-09T00:58:54.177" v="2334" actId="1035"/>
          <ac:spMkLst>
            <pc:docMk/>
            <pc:sldMk cId="2814245126" sldId="310"/>
            <ac:spMk id="44" creationId="{BEA48EDC-4FE4-4FC5-8A6C-AC13F6B3A810}"/>
          </ac:spMkLst>
        </pc:spChg>
        <pc:spChg chg="mod">
          <ac:chgData name="Gabriel Luiz" userId="c296c97c4fbbcc8d" providerId="LiveId" clId="{8B156789-ECE7-4F19-BDD5-4B03E3B9867B}" dt="2021-03-09T00:58:54.177" v="2334" actId="1035"/>
          <ac:spMkLst>
            <pc:docMk/>
            <pc:sldMk cId="2814245126" sldId="310"/>
            <ac:spMk id="45" creationId="{4C7E4AB2-AF91-4BA0-8B76-4E3CF97F7992}"/>
          </ac:spMkLst>
        </pc:spChg>
        <pc:spChg chg="mod">
          <ac:chgData name="Gabriel Luiz" userId="c296c97c4fbbcc8d" providerId="LiveId" clId="{8B156789-ECE7-4F19-BDD5-4B03E3B9867B}" dt="2021-03-09T00:59:19.677" v="2342" actId="1076"/>
          <ac:spMkLst>
            <pc:docMk/>
            <pc:sldMk cId="2814245126" sldId="310"/>
            <ac:spMk id="62" creationId="{1A48C186-3977-441D-BD60-36684CCA3DB9}"/>
          </ac:spMkLst>
        </pc:spChg>
        <pc:grpChg chg="mod">
          <ac:chgData name="Gabriel Luiz" userId="c296c97c4fbbcc8d" providerId="LiveId" clId="{8B156789-ECE7-4F19-BDD5-4B03E3B9867B}" dt="2021-03-09T00:58:54.177" v="2334" actId="1035"/>
          <ac:grpSpMkLst>
            <pc:docMk/>
            <pc:sldMk cId="2814245126" sldId="310"/>
            <ac:grpSpMk id="67" creationId="{CB76FD3D-02CA-4951-9960-A05411418092}"/>
          </ac:grpSpMkLst>
        </pc:grpChg>
        <pc:cxnChg chg="mod">
          <ac:chgData name="Gabriel Luiz" userId="c296c97c4fbbcc8d" providerId="LiveId" clId="{8B156789-ECE7-4F19-BDD5-4B03E3B9867B}" dt="2021-03-09T00:58:54.177" v="2334" actId="1035"/>
          <ac:cxnSpMkLst>
            <pc:docMk/>
            <pc:sldMk cId="2814245126" sldId="310"/>
            <ac:cxnSpMk id="40" creationId="{DF5C01FC-3B9B-479D-B14B-CEF1A505E870}"/>
          </ac:cxnSpMkLst>
        </pc:cxnChg>
        <pc:cxnChg chg="mod">
          <ac:chgData name="Gabriel Luiz" userId="c296c97c4fbbcc8d" providerId="LiveId" clId="{8B156789-ECE7-4F19-BDD5-4B03E3B9867B}" dt="2021-03-09T00:58:54.177" v="2334" actId="1035"/>
          <ac:cxnSpMkLst>
            <pc:docMk/>
            <pc:sldMk cId="2814245126" sldId="310"/>
            <ac:cxnSpMk id="46" creationId="{97E48E86-B44B-43B3-A293-75BFB84D01D8}"/>
          </ac:cxnSpMkLst>
        </pc:cxnChg>
      </pc:sldChg>
      <pc:sldChg chg="modSp mod setBg">
        <pc:chgData name="Gabriel Luiz" userId="c296c97c4fbbcc8d" providerId="LiveId" clId="{8B156789-ECE7-4F19-BDD5-4B03E3B9867B}" dt="2021-03-14T20:38:43.928" v="4192" actId="6549"/>
        <pc:sldMkLst>
          <pc:docMk/>
          <pc:sldMk cId="3315584855" sldId="331"/>
        </pc:sldMkLst>
        <pc:spChg chg="mod">
          <ac:chgData name="Gabriel Luiz" userId="c296c97c4fbbcc8d" providerId="LiveId" clId="{8B156789-ECE7-4F19-BDD5-4B03E3B9867B}" dt="2021-03-11T21:40:02.797" v="4010" actId="20577"/>
          <ac:spMkLst>
            <pc:docMk/>
            <pc:sldMk cId="3315584855" sldId="331"/>
            <ac:spMk id="15" creationId="{41E41B0D-6A14-48B5-A378-1A0A15592FDF}"/>
          </ac:spMkLst>
        </pc:spChg>
        <pc:spChg chg="mod">
          <ac:chgData name="Gabriel Luiz" userId="c296c97c4fbbcc8d" providerId="LiveId" clId="{8B156789-ECE7-4F19-BDD5-4B03E3B9867B}" dt="2021-03-14T20:38:43.928" v="4192" actId="6549"/>
          <ac:spMkLst>
            <pc:docMk/>
            <pc:sldMk cId="3315584855" sldId="331"/>
            <ac:spMk id="19" creationId="{246FFFD3-630A-43F1-94DA-4BC8DDEF910B}"/>
          </ac:spMkLst>
        </pc:spChg>
        <pc:spChg chg="mod">
          <ac:chgData name="Gabriel Luiz" userId="c296c97c4fbbcc8d" providerId="LiveId" clId="{8B156789-ECE7-4F19-BDD5-4B03E3B9867B}" dt="2021-03-11T21:40:45.268" v="4032" actId="207"/>
          <ac:spMkLst>
            <pc:docMk/>
            <pc:sldMk cId="3315584855" sldId="331"/>
            <ac:spMk id="44" creationId="{2A2DC288-4B9E-4CAA-B242-E800B61FC279}"/>
          </ac:spMkLst>
        </pc:spChg>
        <pc:spChg chg="mod">
          <ac:chgData name="Gabriel Luiz" userId="c296c97c4fbbcc8d" providerId="LiveId" clId="{8B156789-ECE7-4F19-BDD5-4B03E3B9867B}" dt="2021-03-11T21:40:10.345" v="4016"/>
          <ac:spMkLst>
            <pc:docMk/>
            <pc:sldMk cId="3315584855" sldId="331"/>
            <ac:spMk id="50" creationId="{2355BFE3-144F-41E0-8BA2-F19DBD2C2AEE}"/>
          </ac:spMkLst>
        </pc:spChg>
        <pc:spChg chg="mod">
          <ac:chgData name="Gabriel Luiz" userId="c296c97c4fbbcc8d" providerId="LiveId" clId="{8B156789-ECE7-4F19-BDD5-4B03E3B9867B}" dt="2021-03-11T21:41:40.299" v="4042" actId="207"/>
          <ac:spMkLst>
            <pc:docMk/>
            <pc:sldMk cId="3315584855" sldId="331"/>
            <ac:spMk id="52" creationId="{A85F8D93-7F04-4580-A0B1-DE140E115695}"/>
          </ac:spMkLst>
        </pc:spChg>
        <pc:spChg chg="mod">
          <ac:chgData name="Gabriel Luiz" userId="c296c97c4fbbcc8d" providerId="LiveId" clId="{8B156789-ECE7-4F19-BDD5-4B03E3B9867B}" dt="2021-03-11T21:41:35.383" v="4041" actId="207"/>
          <ac:spMkLst>
            <pc:docMk/>
            <pc:sldMk cId="3315584855" sldId="331"/>
            <ac:spMk id="57" creationId="{4357BDC4-3B2B-4729-87ED-9EA5AF0032BD}"/>
          </ac:spMkLst>
        </pc:spChg>
        <pc:cxnChg chg="mod">
          <ac:chgData name="Gabriel Luiz" userId="c296c97c4fbbcc8d" providerId="LiveId" clId="{8B156789-ECE7-4F19-BDD5-4B03E3B9867B}" dt="2021-03-11T21:41:17.326" v="4039" actId="208"/>
          <ac:cxnSpMkLst>
            <pc:docMk/>
            <pc:sldMk cId="3315584855" sldId="331"/>
            <ac:cxnSpMk id="29" creationId="{FDF3B875-88B8-4AA6-BC8A-92283055C090}"/>
          </ac:cxnSpMkLst>
        </pc:cxnChg>
        <pc:cxnChg chg="mod">
          <ac:chgData name="Gabriel Luiz" userId="c296c97c4fbbcc8d" providerId="LiveId" clId="{8B156789-ECE7-4F19-BDD5-4B03E3B9867B}" dt="2021-03-11T21:41:14.321" v="4038" actId="208"/>
          <ac:cxnSpMkLst>
            <pc:docMk/>
            <pc:sldMk cId="3315584855" sldId="331"/>
            <ac:cxnSpMk id="30" creationId="{72700743-F282-4666-9350-5B1308A7D589}"/>
          </ac:cxnSpMkLst>
        </pc:cxnChg>
        <pc:cxnChg chg="mod">
          <ac:chgData name="Gabriel Luiz" userId="c296c97c4fbbcc8d" providerId="LiveId" clId="{8B156789-ECE7-4F19-BDD5-4B03E3B9867B}" dt="2021-03-11T21:41:11.340" v="4037" actId="208"/>
          <ac:cxnSpMkLst>
            <pc:docMk/>
            <pc:sldMk cId="3315584855" sldId="331"/>
            <ac:cxnSpMk id="31" creationId="{7C0C2F54-0DF8-4365-8B3A-E2C7A231DA0E}"/>
          </ac:cxnSpMkLst>
        </pc:cxnChg>
        <pc:cxnChg chg="mod">
          <ac:chgData name="Gabriel Luiz" userId="c296c97c4fbbcc8d" providerId="LiveId" clId="{8B156789-ECE7-4F19-BDD5-4B03E3B9867B}" dt="2021-03-11T21:41:07.977" v="4036" actId="208"/>
          <ac:cxnSpMkLst>
            <pc:docMk/>
            <pc:sldMk cId="3315584855" sldId="331"/>
            <ac:cxnSpMk id="34" creationId="{8D961D49-455F-4DEC-AE24-B17A441F3E81}"/>
          </ac:cxnSpMkLst>
        </pc:cxnChg>
        <pc:cxnChg chg="mod">
          <ac:chgData name="Gabriel Luiz" userId="c296c97c4fbbcc8d" providerId="LiveId" clId="{8B156789-ECE7-4F19-BDD5-4B03E3B9867B}" dt="2021-03-11T21:41:00.754" v="4034" actId="208"/>
          <ac:cxnSpMkLst>
            <pc:docMk/>
            <pc:sldMk cId="3315584855" sldId="331"/>
            <ac:cxnSpMk id="35" creationId="{88FC1AA3-BD26-4891-82DC-5AF3E21B45BE}"/>
          </ac:cxnSpMkLst>
        </pc:cxnChg>
        <pc:cxnChg chg="mod">
          <ac:chgData name="Gabriel Luiz" userId="c296c97c4fbbcc8d" providerId="LiveId" clId="{8B156789-ECE7-4F19-BDD5-4B03E3B9867B}" dt="2021-03-11T21:41:04.602" v="4035" actId="208"/>
          <ac:cxnSpMkLst>
            <pc:docMk/>
            <pc:sldMk cId="3315584855" sldId="331"/>
            <ac:cxnSpMk id="36" creationId="{D304BFFC-9661-494E-98F6-3785F79156DD}"/>
          </ac:cxnSpMkLst>
        </pc:cxnChg>
      </pc:sldChg>
      <pc:sldChg chg="modSp mod">
        <pc:chgData name="Gabriel Luiz" userId="c296c97c4fbbcc8d" providerId="LiveId" clId="{8B156789-ECE7-4F19-BDD5-4B03E3B9867B}" dt="2021-03-11T20:18:07.214" v="2920" actId="20577"/>
        <pc:sldMkLst>
          <pc:docMk/>
          <pc:sldMk cId="2622655259" sldId="1601"/>
        </pc:sldMkLst>
        <pc:spChg chg="mod">
          <ac:chgData name="Gabriel Luiz" userId="c296c97c4fbbcc8d" providerId="LiveId" clId="{8B156789-ECE7-4F19-BDD5-4B03E3B9867B}" dt="2021-03-11T20:18:07.214" v="2920" actId="20577"/>
          <ac:spMkLst>
            <pc:docMk/>
            <pc:sldMk cId="2622655259" sldId="1601"/>
            <ac:spMk id="17" creationId="{E3761BAF-F05B-1B42-9957-75C8587CAEBC}"/>
          </ac:spMkLst>
        </pc:spChg>
      </pc:sldChg>
      <pc:sldChg chg="modSp mod ord">
        <pc:chgData name="Gabriel Luiz" userId="c296c97c4fbbcc8d" providerId="LiveId" clId="{8B156789-ECE7-4F19-BDD5-4B03E3B9867B}" dt="2021-03-08T23:22:53.068" v="720" actId="1076"/>
        <pc:sldMkLst>
          <pc:docMk/>
          <pc:sldMk cId="1118540281" sldId="10336"/>
        </pc:sldMkLst>
        <pc:spChg chg="mod">
          <ac:chgData name="Gabriel Luiz" userId="c296c97c4fbbcc8d" providerId="LiveId" clId="{8B156789-ECE7-4F19-BDD5-4B03E3B9867B}" dt="2021-03-08T23:20:30.816" v="588" actId="1076"/>
          <ac:spMkLst>
            <pc:docMk/>
            <pc:sldMk cId="1118540281" sldId="10336"/>
            <ac:spMk id="34" creationId="{07977858-3EB8-4BF4-9D56-CB83DC34EBEB}"/>
          </ac:spMkLst>
        </pc:spChg>
        <pc:spChg chg="mod">
          <ac:chgData name="Gabriel Luiz" userId="c296c97c4fbbcc8d" providerId="LiveId" clId="{8B156789-ECE7-4F19-BDD5-4B03E3B9867B}" dt="2021-03-08T23:13:15.060" v="377" actId="6549"/>
          <ac:spMkLst>
            <pc:docMk/>
            <pc:sldMk cId="1118540281" sldId="10336"/>
            <ac:spMk id="37" creationId="{C9861505-CFC1-4CAD-8AD6-169BDE6589F4}"/>
          </ac:spMkLst>
        </pc:spChg>
        <pc:spChg chg="mod">
          <ac:chgData name="Gabriel Luiz" userId="c296c97c4fbbcc8d" providerId="LiveId" clId="{8B156789-ECE7-4F19-BDD5-4B03E3B9867B}" dt="2021-03-08T23:22:53.068" v="720" actId="1076"/>
          <ac:spMkLst>
            <pc:docMk/>
            <pc:sldMk cId="1118540281" sldId="10336"/>
            <ac:spMk id="44" creationId="{D1CBB637-67DA-4C35-8476-718D13624875}"/>
          </ac:spMkLst>
        </pc:spChg>
        <pc:spChg chg="mod">
          <ac:chgData name="Gabriel Luiz" userId="c296c97c4fbbcc8d" providerId="LiveId" clId="{8B156789-ECE7-4F19-BDD5-4B03E3B9867B}" dt="2021-03-08T23:19:28.024" v="579" actId="1076"/>
          <ac:spMkLst>
            <pc:docMk/>
            <pc:sldMk cId="1118540281" sldId="10336"/>
            <ac:spMk id="53" creationId="{C8C0D26B-D6D8-4D15-A1B2-782C50DBE2C9}"/>
          </ac:spMkLst>
        </pc:spChg>
        <pc:spChg chg="mod">
          <ac:chgData name="Gabriel Luiz" userId="c296c97c4fbbcc8d" providerId="LiveId" clId="{8B156789-ECE7-4F19-BDD5-4B03E3B9867B}" dt="2021-03-08T23:20:06.187" v="583" actId="6549"/>
          <ac:spMkLst>
            <pc:docMk/>
            <pc:sldMk cId="1118540281" sldId="10336"/>
            <ac:spMk id="57" creationId="{24EAAC7E-C2D5-4332-8563-CEDEE61C3DB1}"/>
          </ac:spMkLst>
        </pc:spChg>
        <pc:spChg chg="mod">
          <ac:chgData name="Gabriel Luiz" userId="c296c97c4fbbcc8d" providerId="LiveId" clId="{8B156789-ECE7-4F19-BDD5-4B03E3B9867B}" dt="2021-03-08T23:20:24.076" v="586" actId="1076"/>
          <ac:spMkLst>
            <pc:docMk/>
            <pc:sldMk cId="1118540281" sldId="10336"/>
            <ac:spMk id="58" creationId="{C7A4D957-AA16-488C-8F4D-71F407649F94}"/>
          </ac:spMkLst>
        </pc:spChg>
        <pc:spChg chg="mod">
          <ac:chgData name="Gabriel Luiz" userId="c296c97c4fbbcc8d" providerId="LiveId" clId="{8B156789-ECE7-4F19-BDD5-4B03E3B9867B}" dt="2021-03-08T23:12:10.662" v="295" actId="20577"/>
          <ac:spMkLst>
            <pc:docMk/>
            <pc:sldMk cId="1118540281" sldId="10336"/>
            <ac:spMk id="121" creationId="{9E079F43-BE4A-4F7D-83C8-E8CFEA33FC11}"/>
          </ac:spMkLst>
        </pc:spChg>
        <pc:spChg chg="mod">
          <ac:chgData name="Gabriel Luiz" userId="c296c97c4fbbcc8d" providerId="LiveId" clId="{8B156789-ECE7-4F19-BDD5-4B03E3B9867B}" dt="2021-03-08T23:12:00.793" v="284" actId="20577"/>
          <ac:spMkLst>
            <pc:docMk/>
            <pc:sldMk cId="1118540281" sldId="10336"/>
            <ac:spMk id="122" creationId="{73752D1E-41A1-4B72-A466-EB381DF10D8E}"/>
          </ac:spMkLst>
        </pc:spChg>
        <pc:grpChg chg="mod">
          <ac:chgData name="Gabriel Luiz" userId="c296c97c4fbbcc8d" providerId="LiveId" clId="{8B156789-ECE7-4F19-BDD5-4B03E3B9867B}" dt="2021-03-08T23:20:26.811" v="587" actId="14100"/>
          <ac:grpSpMkLst>
            <pc:docMk/>
            <pc:sldMk cId="1118540281" sldId="10336"/>
            <ac:grpSpMk id="3" creationId="{ED609260-3B87-4A9B-B0E7-A15EAF2FD084}"/>
          </ac:grpSpMkLst>
        </pc:grpChg>
      </pc:sldChg>
      <pc:sldChg chg="del">
        <pc:chgData name="Gabriel Luiz" userId="c296c97c4fbbcc8d" providerId="LiveId" clId="{8B156789-ECE7-4F19-BDD5-4B03E3B9867B}" dt="2021-03-11T21:43:18.526" v="4043" actId="2696"/>
        <pc:sldMkLst>
          <pc:docMk/>
          <pc:sldMk cId="481752157" sldId="2076136594"/>
        </pc:sldMkLst>
      </pc:sldChg>
      <pc:sldChg chg="del ord">
        <pc:chgData name="Gabriel Luiz" userId="c296c97c4fbbcc8d" providerId="LiveId" clId="{8B156789-ECE7-4F19-BDD5-4B03E3B9867B}" dt="2021-03-11T21:44:34.106" v="4050" actId="2696"/>
        <pc:sldMkLst>
          <pc:docMk/>
          <pc:sldMk cId="1936763261" sldId="2076136598"/>
        </pc:sldMkLst>
      </pc:sldChg>
      <pc:sldChg chg="modSp mod ord">
        <pc:chgData name="Gabriel Luiz" userId="c296c97c4fbbcc8d" providerId="LiveId" clId="{8B156789-ECE7-4F19-BDD5-4B03E3B9867B}" dt="2021-03-14T20:41:32.687" v="4220" actId="20577"/>
        <pc:sldMkLst>
          <pc:docMk/>
          <pc:sldMk cId="4269714304" sldId="2076136599"/>
        </pc:sldMkLst>
        <pc:spChg chg="mod">
          <ac:chgData name="Gabriel Luiz" userId="c296c97c4fbbcc8d" providerId="LiveId" clId="{8B156789-ECE7-4F19-BDD5-4B03E3B9867B}" dt="2021-03-11T21:48:44.870" v="4085" actId="6549"/>
          <ac:spMkLst>
            <pc:docMk/>
            <pc:sldMk cId="4269714304" sldId="2076136599"/>
            <ac:spMk id="10" creationId="{CC08A1CB-D943-4DB8-B81D-6A520F17DF8E}"/>
          </ac:spMkLst>
        </pc:spChg>
        <pc:spChg chg="mod">
          <ac:chgData name="Gabriel Luiz" userId="c296c97c4fbbcc8d" providerId="LiveId" clId="{8B156789-ECE7-4F19-BDD5-4B03E3B9867B}" dt="2021-03-08T23:25:46.749" v="751" actId="6549"/>
          <ac:spMkLst>
            <pc:docMk/>
            <pc:sldMk cId="4269714304" sldId="2076136599"/>
            <ac:spMk id="42" creationId="{8BA36F6D-B14E-4C13-B0C7-9CEC20ED5C58}"/>
          </ac:spMkLst>
        </pc:spChg>
        <pc:spChg chg="mod">
          <ac:chgData name="Gabriel Luiz" userId="c296c97c4fbbcc8d" providerId="LiveId" clId="{8B156789-ECE7-4F19-BDD5-4B03E3B9867B}" dt="2021-03-14T20:39:45.096" v="4197" actId="6549"/>
          <ac:spMkLst>
            <pc:docMk/>
            <pc:sldMk cId="4269714304" sldId="2076136599"/>
            <ac:spMk id="44" creationId="{317CF349-B5C5-41E2-B21A-C8662B3DB280}"/>
          </ac:spMkLst>
        </pc:spChg>
        <pc:spChg chg="mod">
          <ac:chgData name="Gabriel Luiz" userId="c296c97c4fbbcc8d" providerId="LiveId" clId="{8B156789-ECE7-4F19-BDD5-4B03E3B9867B}" dt="2021-03-14T20:41:32.687" v="4220" actId="20577"/>
          <ac:spMkLst>
            <pc:docMk/>
            <pc:sldMk cId="4269714304" sldId="2076136599"/>
            <ac:spMk id="46" creationId="{5CD11408-DDCD-4E76-8647-D586A13D7B7B}"/>
          </ac:spMkLst>
        </pc:spChg>
      </pc:sldChg>
      <pc:sldChg chg="modSp mod setBg">
        <pc:chgData name="Gabriel Luiz" userId="c296c97c4fbbcc8d" providerId="LiveId" clId="{8B156789-ECE7-4F19-BDD5-4B03E3B9867B}" dt="2021-03-14T21:04:26.630" v="5463" actId="20577"/>
        <pc:sldMkLst>
          <pc:docMk/>
          <pc:sldMk cId="818412590" sldId="2076136601"/>
        </pc:sldMkLst>
        <pc:spChg chg="mod">
          <ac:chgData name="Gabriel Luiz" userId="c296c97c4fbbcc8d" providerId="LiveId" clId="{8B156789-ECE7-4F19-BDD5-4B03E3B9867B}" dt="2021-03-14T21:03:54.983" v="5430" actId="1036"/>
          <ac:spMkLst>
            <pc:docMk/>
            <pc:sldMk cId="818412590" sldId="2076136601"/>
            <ac:spMk id="3" creationId="{112A8A6F-A566-46F0-A17B-455D5C1A69C6}"/>
          </ac:spMkLst>
        </pc:spChg>
        <pc:spChg chg="mod">
          <ac:chgData name="Gabriel Luiz" userId="c296c97c4fbbcc8d" providerId="LiveId" clId="{8B156789-ECE7-4F19-BDD5-4B03E3B9867B}" dt="2021-03-14T21:03:54.983" v="5430" actId="1036"/>
          <ac:spMkLst>
            <pc:docMk/>
            <pc:sldMk cId="818412590" sldId="2076136601"/>
            <ac:spMk id="4" creationId="{D7D807CB-87CF-4091-B539-8FAD13F40852}"/>
          </ac:spMkLst>
        </pc:spChg>
        <pc:spChg chg="mod">
          <ac:chgData name="Gabriel Luiz" userId="c296c97c4fbbcc8d" providerId="LiveId" clId="{8B156789-ECE7-4F19-BDD5-4B03E3B9867B}" dt="2021-03-14T21:03:54.983" v="5430" actId="1036"/>
          <ac:spMkLst>
            <pc:docMk/>
            <pc:sldMk cId="818412590" sldId="2076136601"/>
            <ac:spMk id="6" creationId="{1577336A-047E-4CA0-BB12-47F92660CB19}"/>
          </ac:spMkLst>
        </pc:spChg>
        <pc:spChg chg="mod">
          <ac:chgData name="Gabriel Luiz" userId="c296c97c4fbbcc8d" providerId="LiveId" clId="{8B156789-ECE7-4F19-BDD5-4B03E3B9867B}" dt="2021-03-14T21:03:54.983" v="5430" actId="1036"/>
          <ac:spMkLst>
            <pc:docMk/>
            <pc:sldMk cId="818412590" sldId="2076136601"/>
            <ac:spMk id="8" creationId="{17C32A7A-D282-4F2D-93B4-1E510413C3C2}"/>
          </ac:spMkLst>
        </pc:spChg>
        <pc:spChg chg="mod">
          <ac:chgData name="Gabriel Luiz" userId="c296c97c4fbbcc8d" providerId="LiveId" clId="{8B156789-ECE7-4F19-BDD5-4B03E3B9867B}" dt="2021-03-14T21:03:54.983" v="5430" actId="1036"/>
          <ac:spMkLst>
            <pc:docMk/>
            <pc:sldMk cId="818412590" sldId="2076136601"/>
            <ac:spMk id="10" creationId="{C1501542-B17F-479A-BDCF-2402EA589838}"/>
          </ac:spMkLst>
        </pc:spChg>
        <pc:spChg chg="mod">
          <ac:chgData name="Gabriel Luiz" userId="c296c97c4fbbcc8d" providerId="LiveId" clId="{8B156789-ECE7-4F19-BDD5-4B03E3B9867B}" dt="2021-03-14T21:03:54.983" v="5430" actId="1036"/>
          <ac:spMkLst>
            <pc:docMk/>
            <pc:sldMk cId="818412590" sldId="2076136601"/>
            <ac:spMk id="12" creationId="{E4F1E132-663B-4772-B11A-97DBBFE25EC0}"/>
          </ac:spMkLst>
        </pc:spChg>
        <pc:spChg chg="mod">
          <ac:chgData name="Gabriel Luiz" userId="c296c97c4fbbcc8d" providerId="LiveId" clId="{8B156789-ECE7-4F19-BDD5-4B03E3B9867B}" dt="2021-03-14T21:03:54.983" v="5430" actId="1036"/>
          <ac:spMkLst>
            <pc:docMk/>
            <pc:sldMk cId="818412590" sldId="2076136601"/>
            <ac:spMk id="14" creationId="{893673D0-52E2-4B1F-B1D6-47F56E6C99B2}"/>
          </ac:spMkLst>
        </pc:spChg>
        <pc:spChg chg="mod">
          <ac:chgData name="Gabriel Luiz" userId="c296c97c4fbbcc8d" providerId="LiveId" clId="{8B156789-ECE7-4F19-BDD5-4B03E3B9867B}" dt="2021-03-14T21:03:54.983" v="5430" actId="1036"/>
          <ac:spMkLst>
            <pc:docMk/>
            <pc:sldMk cId="818412590" sldId="2076136601"/>
            <ac:spMk id="16" creationId="{0883194C-7003-4F04-A0CD-9C253CEFD890}"/>
          </ac:spMkLst>
        </pc:spChg>
        <pc:spChg chg="mod">
          <ac:chgData name="Gabriel Luiz" userId="c296c97c4fbbcc8d" providerId="LiveId" clId="{8B156789-ECE7-4F19-BDD5-4B03E3B9867B}" dt="2021-03-14T21:03:54.983" v="5430" actId="1036"/>
          <ac:spMkLst>
            <pc:docMk/>
            <pc:sldMk cId="818412590" sldId="2076136601"/>
            <ac:spMk id="18" creationId="{5A6A2549-6786-4F1D-8B68-C7565F23F080}"/>
          </ac:spMkLst>
        </pc:spChg>
        <pc:spChg chg="mod">
          <ac:chgData name="Gabriel Luiz" userId="c296c97c4fbbcc8d" providerId="LiveId" clId="{8B156789-ECE7-4F19-BDD5-4B03E3B9867B}" dt="2021-03-14T21:03:54.983" v="5430" actId="1036"/>
          <ac:spMkLst>
            <pc:docMk/>
            <pc:sldMk cId="818412590" sldId="2076136601"/>
            <ac:spMk id="20" creationId="{237A1BAE-8A0B-40BD-BDD3-60E7655BB0E7}"/>
          </ac:spMkLst>
        </pc:spChg>
        <pc:spChg chg="mod">
          <ac:chgData name="Gabriel Luiz" userId="c296c97c4fbbcc8d" providerId="LiveId" clId="{8B156789-ECE7-4F19-BDD5-4B03E3B9867B}" dt="2021-03-14T21:03:54.983" v="5430" actId="1036"/>
          <ac:spMkLst>
            <pc:docMk/>
            <pc:sldMk cId="818412590" sldId="2076136601"/>
            <ac:spMk id="23" creationId="{36FCB970-7CB2-4280-8EC1-EACC7AFB1EA2}"/>
          </ac:spMkLst>
        </pc:spChg>
        <pc:spChg chg="mod">
          <ac:chgData name="Gabriel Luiz" userId="c296c97c4fbbcc8d" providerId="LiveId" clId="{8B156789-ECE7-4F19-BDD5-4B03E3B9867B}" dt="2021-03-14T21:03:54.983" v="5430" actId="1036"/>
          <ac:spMkLst>
            <pc:docMk/>
            <pc:sldMk cId="818412590" sldId="2076136601"/>
            <ac:spMk id="25" creationId="{CE44CA34-E60E-4402-BE56-5B80F604F93A}"/>
          </ac:spMkLst>
        </pc:spChg>
        <pc:spChg chg="mod">
          <ac:chgData name="Gabriel Luiz" userId="c296c97c4fbbcc8d" providerId="LiveId" clId="{8B156789-ECE7-4F19-BDD5-4B03E3B9867B}" dt="2021-03-14T21:03:54.983" v="5430" actId="1036"/>
          <ac:spMkLst>
            <pc:docMk/>
            <pc:sldMk cId="818412590" sldId="2076136601"/>
            <ac:spMk id="27" creationId="{F3F58624-519D-45F3-B677-01218C1C71C5}"/>
          </ac:spMkLst>
        </pc:spChg>
        <pc:spChg chg="mod">
          <ac:chgData name="Gabriel Luiz" userId="c296c97c4fbbcc8d" providerId="LiveId" clId="{8B156789-ECE7-4F19-BDD5-4B03E3B9867B}" dt="2021-03-14T21:03:54.983" v="5430" actId="1036"/>
          <ac:spMkLst>
            <pc:docMk/>
            <pc:sldMk cId="818412590" sldId="2076136601"/>
            <ac:spMk id="29" creationId="{BBF0D541-16DE-4554-BE57-8ACF86BB985E}"/>
          </ac:spMkLst>
        </pc:spChg>
        <pc:spChg chg="mod">
          <ac:chgData name="Gabriel Luiz" userId="c296c97c4fbbcc8d" providerId="LiveId" clId="{8B156789-ECE7-4F19-BDD5-4B03E3B9867B}" dt="2021-03-14T21:03:54.983" v="5430" actId="1036"/>
          <ac:spMkLst>
            <pc:docMk/>
            <pc:sldMk cId="818412590" sldId="2076136601"/>
            <ac:spMk id="31" creationId="{5483F183-249E-4443-A2A8-6556D34389DE}"/>
          </ac:spMkLst>
        </pc:spChg>
        <pc:spChg chg="mod">
          <ac:chgData name="Gabriel Luiz" userId="c296c97c4fbbcc8d" providerId="LiveId" clId="{8B156789-ECE7-4F19-BDD5-4B03E3B9867B}" dt="2021-03-14T21:03:54.983" v="5430" actId="1036"/>
          <ac:spMkLst>
            <pc:docMk/>
            <pc:sldMk cId="818412590" sldId="2076136601"/>
            <ac:spMk id="33" creationId="{0ECBD190-BA3E-4B4E-B584-EF85FD33F395}"/>
          </ac:spMkLst>
        </pc:spChg>
        <pc:spChg chg="mod">
          <ac:chgData name="Gabriel Luiz" userId="c296c97c4fbbcc8d" providerId="LiveId" clId="{8B156789-ECE7-4F19-BDD5-4B03E3B9867B}" dt="2021-03-14T21:03:54.983" v="5430" actId="1036"/>
          <ac:spMkLst>
            <pc:docMk/>
            <pc:sldMk cId="818412590" sldId="2076136601"/>
            <ac:spMk id="35" creationId="{1478732D-67D3-410C-941E-567ADCF52172}"/>
          </ac:spMkLst>
        </pc:spChg>
        <pc:spChg chg="mod">
          <ac:chgData name="Gabriel Luiz" userId="c296c97c4fbbcc8d" providerId="LiveId" clId="{8B156789-ECE7-4F19-BDD5-4B03E3B9867B}" dt="2021-03-14T21:03:54.983" v="5430" actId="1036"/>
          <ac:spMkLst>
            <pc:docMk/>
            <pc:sldMk cId="818412590" sldId="2076136601"/>
            <ac:spMk id="37" creationId="{1289675F-1678-4FD9-9475-B118A4D214DA}"/>
          </ac:spMkLst>
        </pc:spChg>
        <pc:spChg chg="mod">
          <ac:chgData name="Gabriel Luiz" userId="c296c97c4fbbcc8d" providerId="LiveId" clId="{8B156789-ECE7-4F19-BDD5-4B03E3B9867B}" dt="2021-03-14T21:03:54.983" v="5430" actId="1036"/>
          <ac:spMkLst>
            <pc:docMk/>
            <pc:sldMk cId="818412590" sldId="2076136601"/>
            <ac:spMk id="39" creationId="{E6A149DA-A1E0-4086-81A8-E3D6D7F35D93}"/>
          </ac:spMkLst>
        </pc:spChg>
        <pc:spChg chg="mod">
          <ac:chgData name="Gabriel Luiz" userId="c296c97c4fbbcc8d" providerId="LiveId" clId="{8B156789-ECE7-4F19-BDD5-4B03E3B9867B}" dt="2021-03-14T21:03:54.983" v="5430" actId="1036"/>
          <ac:spMkLst>
            <pc:docMk/>
            <pc:sldMk cId="818412590" sldId="2076136601"/>
            <ac:spMk id="41" creationId="{BBEB823E-3672-436E-B5F9-DF06E4B46043}"/>
          </ac:spMkLst>
        </pc:spChg>
        <pc:spChg chg="mod">
          <ac:chgData name="Gabriel Luiz" userId="c296c97c4fbbcc8d" providerId="LiveId" clId="{8B156789-ECE7-4F19-BDD5-4B03E3B9867B}" dt="2021-03-14T21:03:48.525" v="5411" actId="1076"/>
          <ac:spMkLst>
            <pc:docMk/>
            <pc:sldMk cId="818412590" sldId="2076136601"/>
            <ac:spMk id="43" creationId="{4F59743B-EA5A-490B-A97F-295A8E078D1A}"/>
          </ac:spMkLst>
        </pc:spChg>
        <pc:spChg chg="mod">
          <ac:chgData name="Gabriel Luiz" userId="c296c97c4fbbcc8d" providerId="LiveId" clId="{8B156789-ECE7-4F19-BDD5-4B03E3B9867B}" dt="2021-03-14T21:04:09.799" v="5438" actId="20577"/>
          <ac:spMkLst>
            <pc:docMk/>
            <pc:sldMk cId="818412590" sldId="2076136601"/>
            <ac:spMk id="44" creationId="{D3C545B0-E003-458C-96E0-B34A52504EB0}"/>
          </ac:spMkLst>
        </pc:spChg>
        <pc:spChg chg="mod">
          <ac:chgData name="Gabriel Luiz" userId="c296c97c4fbbcc8d" providerId="LiveId" clId="{8B156789-ECE7-4F19-BDD5-4B03E3B9867B}" dt="2021-03-14T21:04:26.630" v="5463" actId="20577"/>
          <ac:spMkLst>
            <pc:docMk/>
            <pc:sldMk cId="818412590" sldId="2076136601"/>
            <ac:spMk id="45" creationId="{732D33B5-371B-465C-AB51-D1F7344BB0C5}"/>
          </ac:spMkLst>
        </pc:spChg>
        <pc:grpChg chg="mod">
          <ac:chgData name="Gabriel Luiz" userId="c296c97c4fbbcc8d" providerId="LiveId" clId="{8B156789-ECE7-4F19-BDD5-4B03E3B9867B}" dt="2021-03-14T21:03:54.983" v="5430" actId="1036"/>
          <ac:grpSpMkLst>
            <pc:docMk/>
            <pc:sldMk cId="818412590" sldId="2076136601"/>
            <ac:grpSpMk id="2" creationId="{AF9ED177-4E2B-428E-84D7-DE9273A98995}"/>
          </ac:grpSpMkLst>
        </pc:grpChg>
        <pc:picChg chg="mod">
          <ac:chgData name="Gabriel Luiz" userId="c296c97c4fbbcc8d" providerId="LiveId" clId="{8B156789-ECE7-4F19-BDD5-4B03E3B9867B}" dt="2021-03-14T21:03:54.983" v="5430" actId="1036"/>
          <ac:picMkLst>
            <pc:docMk/>
            <pc:sldMk cId="818412590" sldId="2076136601"/>
            <ac:picMk id="5" creationId="{783F1FD6-6247-41E8-8C99-BBDC1FBE9A17}"/>
          </ac:picMkLst>
        </pc:picChg>
        <pc:picChg chg="mod">
          <ac:chgData name="Gabriel Luiz" userId="c296c97c4fbbcc8d" providerId="LiveId" clId="{8B156789-ECE7-4F19-BDD5-4B03E3B9867B}" dt="2021-03-14T21:03:54.983" v="5430" actId="1036"/>
          <ac:picMkLst>
            <pc:docMk/>
            <pc:sldMk cId="818412590" sldId="2076136601"/>
            <ac:picMk id="7" creationId="{4D3C2FCF-F243-46EB-A35B-F6F015E1121A}"/>
          </ac:picMkLst>
        </pc:picChg>
        <pc:picChg chg="mod">
          <ac:chgData name="Gabriel Luiz" userId="c296c97c4fbbcc8d" providerId="LiveId" clId="{8B156789-ECE7-4F19-BDD5-4B03E3B9867B}" dt="2021-03-14T21:03:54.983" v="5430" actId="1036"/>
          <ac:picMkLst>
            <pc:docMk/>
            <pc:sldMk cId="818412590" sldId="2076136601"/>
            <ac:picMk id="9" creationId="{0A7D1E8A-B921-4354-B8F6-63313C50A5DD}"/>
          </ac:picMkLst>
        </pc:picChg>
        <pc:picChg chg="mod">
          <ac:chgData name="Gabriel Luiz" userId="c296c97c4fbbcc8d" providerId="LiveId" clId="{8B156789-ECE7-4F19-BDD5-4B03E3B9867B}" dt="2021-03-14T21:03:54.983" v="5430" actId="1036"/>
          <ac:picMkLst>
            <pc:docMk/>
            <pc:sldMk cId="818412590" sldId="2076136601"/>
            <ac:picMk id="11" creationId="{F7D20460-8CF6-4E94-B8AB-33E8F530D9E8}"/>
          </ac:picMkLst>
        </pc:picChg>
        <pc:picChg chg="mod">
          <ac:chgData name="Gabriel Luiz" userId="c296c97c4fbbcc8d" providerId="LiveId" clId="{8B156789-ECE7-4F19-BDD5-4B03E3B9867B}" dt="2021-03-14T21:03:54.983" v="5430" actId="1036"/>
          <ac:picMkLst>
            <pc:docMk/>
            <pc:sldMk cId="818412590" sldId="2076136601"/>
            <ac:picMk id="13" creationId="{36F3CFEF-EF67-440C-806D-3B0591FFB0D9}"/>
          </ac:picMkLst>
        </pc:picChg>
        <pc:picChg chg="mod">
          <ac:chgData name="Gabriel Luiz" userId="c296c97c4fbbcc8d" providerId="LiveId" clId="{8B156789-ECE7-4F19-BDD5-4B03E3B9867B}" dt="2021-03-14T21:03:54.983" v="5430" actId="1036"/>
          <ac:picMkLst>
            <pc:docMk/>
            <pc:sldMk cId="818412590" sldId="2076136601"/>
            <ac:picMk id="15" creationId="{DE508EC8-57DF-45EF-997C-65452FF904C3}"/>
          </ac:picMkLst>
        </pc:picChg>
        <pc:picChg chg="mod">
          <ac:chgData name="Gabriel Luiz" userId="c296c97c4fbbcc8d" providerId="LiveId" clId="{8B156789-ECE7-4F19-BDD5-4B03E3B9867B}" dt="2021-03-14T21:03:54.983" v="5430" actId="1036"/>
          <ac:picMkLst>
            <pc:docMk/>
            <pc:sldMk cId="818412590" sldId="2076136601"/>
            <ac:picMk id="17" creationId="{5DCB552C-7271-4803-B04A-048AE5FBCE52}"/>
          </ac:picMkLst>
        </pc:picChg>
        <pc:picChg chg="mod">
          <ac:chgData name="Gabriel Luiz" userId="c296c97c4fbbcc8d" providerId="LiveId" clId="{8B156789-ECE7-4F19-BDD5-4B03E3B9867B}" dt="2021-03-14T21:03:54.983" v="5430" actId="1036"/>
          <ac:picMkLst>
            <pc:docMk/>
            <pc:sldMk cId="818412590" sldId="2076136601"/>
            <ac:picMk id="19" creationId="{48E2C54C-5F7D-4237-9BAA-38703AE782FB}"/>
          </ac:picMkLst>
        </pc:picChg>
        <pc:picChg chg="mod">
          <ac:chgData name="Gabriel Luiz" userId="c296c97c4fbbcc8d" providerId="LiveId" clId="{8B156789-ECE7-4F19-BDD5-4B03E3B9867B}" dt="2021-03-14T21:03:54.983" v="5430" actId="1036"/>
          <ac:picMkLst>
            <pc:docMk/>
            <pc:sldMk cId="818412590" sldId="2076136601"/>
            <ac:picMk id="21" creationId="{2B4B7E90-58A3-4EE5-A8AB-1A3FC1332CD0}"/>
          </ac:picMkLst>
        </pc:picChg>
        <pc:picChg chg="mod">
          <ac:chgData name="Gabriel Luiz" userId="c296c97c4fbbcc8d" providerId="LiveId" clId="{8B156789-ECE7-4F19-BDD5-4B03E3B9867B}" dt="2021-03-14T21:03:54.983" v="5430" actId="1036"/>
          <ac:picMkLst>
            <pc:docMk/>
            <pc:sldMk cId="818412590" sldId="2076136601"/>
            <ac:picMk id="22" creationId="{FC89B80C-9D07-4C49-9C1C-734EDFC09A17}"/>
          </ac:picMkLst>
        </pc:picChg>
        <pc:picChg chg="mod">
          <ac:chgData name="Gabriel Luiz" userId="c296c97c4fbbcc8d" providerId="LiveId" clId="{8B156789-ECE7-4F19-BDD5-4B03E3B9867B}" dt="2021-03-14T21:03:54.983" v="5430" actId="1036"/>
          <ac:picMkLst>
            <pc:docMk/>
            <pc:sldMk cId="818412590" sldId="2076136601"/>
            <ac:picMk id="24" creationId="{D8899D24-495A-4859-A260-E293E62DB6C0}"/>
          </ac:picMkLst>
        </pc:picChg>
        <pc:picChg chg="mod">
          <ac:chgData name="Gabriel Luiz" userId="c296c97c4fbbcc8d" providerId="LiveId" clId="{8B156789-ECE7-4F19-BDD5-4B03E3B9867B}" dt="2021-03-14T21:03:54.983" v="5430" actId="1036"/>
          <ac:picMkLst>
            <pc:docMk/>
            <pc:sldMk cId="818412590" sldId="2076136601"/>
            <ac:picMk id="26" creationId="{60395752-2485-4727-862D-E3A8ECE9E65C}"/>
          </ac:picMkLst>
        </pc:picChg>
        <pc:picChg chg="mod">
          <ac:chgData name="Gabriel Luiz" userId="c296c97c4fbbcc8d" providerId="LiveId" clId="{8B156789-ECE7-4F19-BDD5-4B03E3B9867B}" dt="2021-03-14T21:03:54.983" v="5430" actId="1036"/>
          <ac:picMkLst>
            <pc:docMk/>
            <pc:sldMk cId="818412590" sldId="2076136601"/>
            <ac:picMk id="28" creationId="{1B46C9CB-B871-4082-B2C2-34026E75547D}"/>
          </ac:picMkLst>
        </pc:picChg>
        <pc:picChg chg="mod">
          <ac:chgData name="Gabriel Luiz" userId="c296c97c4fbbcc8d" providerId="LiveId" clId="{8B156789-ECE7-4F19-BDD5-4B03E3B9867B}" dt="2021-03-14T21:03:54.983" v="5430" actId="1036"/>
          <ac:picMkLst>
            <pc:docMk/>
            <pc:sldMk cId="818412590" sldId="2076136601"/>
            <ac:picMk id="30" creationId="{A43B92C0-90C4-4ABE-A3D5-3582E256B01A}"/>
          </ac:picMkLst>
        </pc:picChg>
        <pc:picChg chg="mod">
          <ac:chgData name="Gabriel Luiz" userId="c296c97c4fbbcc8d" providerId="LiveId" clId="{8B156789-ECE7-4F19-BDD5-4B03E3B9867B}" dt="2021-03-14T21:03:54.983" v="5430" actId="1036"/>
          <ac:picMkLst>
            <pc:docMk/>
            <pc:sldMk cId="818412590" sldId="2076136601"/>
            <ac:picMk id="32" creationId="{231ED05F-8C23-448A-950D-989220147FB2}"/>
          </ac:picMkLst>
        </pc:picChg>
        <pc:picChg chg="mod">
          <ac:chgData name="Gabriel Luiz" userId="c296c97c4fbbcc8d" providerId="LiveId" clId="{8B156789-ECE7-4F19-BDD5-4B03E3B9867B}" dt="2021-03-14T21:03:54.983" v="5430" actId="1036"/>
          <ac:picMkLst>
            <pc:docMk/>
            <pc:sldMk cId="818412590" sldId="2076136601"/>
            <ac:picMk id="34" creationId="{349C16C3-0B5A-4878-A877-049FF2270C72}"/>
          </ac:picMkLst>
        </pc:picChg>
        <pc:picChg chg="mod">
          <ac:chgData name="Gabriel Luiz" userId="c296c97c4fbbcc8d" providerId="LiveId" clId="{8B156789-ECE7-4F19-BDD5-4B03E3B9867B}" dt="2021-03-14T21:03:54.983" v="5430" actId="1036"/>
          <ac:picMkLst>
            <pc:docMk/>
            <pc:sldMk cId="818412590" sldId="2076136601"/>
            <ac:picMk id="36" creationId="{BB3B30E1-4AD9-4495-A8D0-A333B8A6B0DF}"/>
          </ac:picMkLst>
        </pc:picChg>
        <pc:picChg chg="mod">
          <ac:chgData name="Gabriel Luiz" userId="c296c97c4fbbcc8d" providerId="LiveId" clId="{8B156789-ECE7-4F19-BDD5-4B03E3B9867B}" dt="2021-03-14T21:03:54.983" v="5430" actId="1036"/>
          <ac:picMkLst>
            <pc:docMk/>
            <pc:sldMk cId="818412590" sldId="2076136601"/>
            <ac:picMk id="38" creationId="{C389D02F-D2A5-4BD6-8970-102BC4C82ABA}"/>
          </ac:picMkLst>
        </pc:picChg>
        <pc:picChg chg="mod">
          <ac:chgData name="Gabriel Luiz" userId="c296c97c4fbbcc8d" providerId="LiveId" clId="{8B156789-ECE7-4F19-BDD5-4B03E3B9867B}" dt="2021-03-14T21:03:54.983" v="5430" actId="1036"/>
          <ac:picMkLst>
            <pc:docMk/>
            <pc:sldMk cId="818412590" sldId="2076136601"/>
            <ac:picMk id="40" creationId="{7C2E4211-C273-4B80-A862-F49480D30D0F}"/>
          </ac:picMkLst>
        </pc:picChg>
        <pc:picChg chg="mod">
          <ac:chgData name="Gabriel Luiz" userId="c296c97c4fbbcc8d" providerId="LiveId" clId="{8B156789-ECE7-4F19-BDD5-4B03E3B9867B}" dt="2021-03-14T21:03:54.983" v="5430" actId="1036"/>
          <ac:picMkLst>
            <pc:docMk/>
            <pc:sldMk cId="818412590" sldId="2076136601"/>
            <ac:picMk id="42" creationId="{709A86A2-4F8F-4462-9618-2F409B2EE990}"/>
          </ac:picMkLst>
        </pc:picChg>
        <pc:cxnChg chg="mod">
          <ac:chgData name="Gabriel Luiz" userId="c296c97c4fbbcc8d" providerId="LiveId" clId="{8B156789-ECE7-4F19-BDD5-4B03E3B9867B}" dt="2021-03-14T21:02:29.529" v="5351" actId="208"/>
          <ac:cxnSpMkLst>
            <pc:docMk/>
            <pc:sldMk cId="818412590" sldId="2076136601"/>
            <ac:cxnSpMk id="46" creationId="{9BA9E033-59C6-4692-886D-F8D85F52383F}"/>
          </ac:cxnSpMkLst>
        </pc:cxnChg>
      </pc:sldChg>
      <pc:sldChg chg="delSp modSp mod setBg delAnim">
        <pc:chgData name="Gabriel Luiz" userId="c296c97c4fbbcc8d" providerId="LiveId" clId="{8B156789-ECE7-4F19-BDD5-4B03E3B9867B}" dt="2021-03-14T21:01:54.270" v="5348" actId="1076"/>
        <pc:sldMkLst>
          <pc:docMk/>
          <pc:sldMk cId="3529580840" sldId="2076136602"/>
        </pc:sldMkLst>
        <pc:spChg chg="mod">
          <ac:chgData name="Gabriel Luiz" userId="c296c97c4fbbcc8d" providerId="LiveId" clId="{8B156789-ECE7-4F19-BDD5-4B03E3B9867B}" dt="2021-03-14T20:56:15.231" v="5001" actId="207"/>
          <ac:spMkLst>
            <pc:docMk/>
            <pc:sldMk cId="3529580840" sldId="2076136602"/>
            <ac:spMk id="13" creationId="{74EC9802-3363-4FFF-A48C-E5BC41864253}"/>
          </ac:spMkLst>
        </pc:spChg>
        <pc:spChg chg="mod">
          <ac:chgData name="Gabriel Luiz" userId="c296c97c4fbbcc8d" providerId="LiveId" clId="{8B156789-ECE7-4F19-BDD5-4B03E3B9867B}" dt="2021-03-14T20:51:10.668" v="4645" actId="207"/>
          <ac:spMkLst>
            <pc:docMk/>
            <pc:sldMk cId="3529580840" sldId="2076136602"/>
            <ac:spMk id="15" creationId="{CA964E80-26DE-40AD-8A1F-B31F3F61A444}"/>
          </ac:spMkLst>
        </pc:spChg>
        <pc:spChg chg="del">
          <ac:chgData name="Gabriel Luiz" userId="c296c97c4fbbcc8d" providerId="LiveId" clId="{8B156789-ECE7-4F19-BDD5-4B03E3B9867B}" dt="2021-03-14T20:44:21.245" v="4260" actId="478"/>
          <ac:spMkLst>
            <pc:docMk/>
            <pc:sldMk cId="3529580840" sldId="2076136602"/>
            <ac:spMk id="32" creationId="{2C20574B-EC49-48F0-B926-33E3F04850D6}"/>
          </ac:spMkLst>
        </pc:spChg>
        <pc:spChg chg="mod">
          <ac:chgData name="Gabriel Luiz" userId="c296c97c4fbbcc8d" providerId="LiveId" clId="{8B156789-ECE7-4F19-BDD5-4B03E3B9867B}" dt="2021-03-14T20:51:10.668" v="4645" actId="207"/>
          <ac:spMkLst>
            <pc:docMk/>
            <pc:sldMk cId="3529580840" sldId="2076136602"/>
            <ac:spMk id="35" creationId="{84DD2DE9-2B4B-4F11-9F70-6582F82E174E}"/>
          </ac:spMkLst>
        </pc:spChg>
        <pc:spChg chg="mod">
          <ac:chgData name="Gabriel Luiz" userId="c296c97c4fbbcc8d" providerId="LiveId" clId="{8B156789-ECE7-4F19-BDD5-4B03E3B9867B}" dt="2021-03-14T20:51:54.812" v="4653" actId="207"/>
          <ac:spMkLst>
            <pc:docMk/>
            <pc:sldMk cId="3529580840" sldId="2076136602"/>
            <ac:spMk id="38" creationId="{4C63F97D-0480-472F-9709-CC63851BE495}"/>
          </ac:spMkLst>
        </pc:spChg>
        <pc:spChg chg="mod">
          <ac:chgData name="Gabriel Luiz" userId="c296c97c4fbbcc8d" providerId="LiveId" clId="{8B156789-ECE7-4F19-BDD5-4B03E3B9867B}" dt="2021-03-14T20:59:50.622" v="5259" actId="208"/>
          <ac:spMkLst>
            <pc:docMk/>
            <pc:sldMk cId="3529580840" sldId="2076136602"/>
            <ac:spMk id="39" creationId="{3B7D1285-6A98-4404-AEC5-E6772A1698B7}"/>
          </ac:spMkLst>
        </pc:spChg>
        <pc:spChg chg="mod">
          <ac:chgData name="Gabriel Luiz" userId="c296c97c4fbbcc8d" providerId="LiveId" clId="{8B156789-ECE7-4F19-BDD5-4B03E3B9867B}" dt="2021-03-14T20:59:53.333" v="5260" actId="208"/>
          <ac:spMkLst>
            <pc:docMk/>
            <pc:sldMk cId="3529580840" sldId="2076136602"/>
            <ac:spMk id="40" creationId="{8E18E4E5-C839-48F8-BB3F-C98350D49AC4}"/>
          </ac:spMkLst>
        </pc:spChg>
        <pc:spChg chg="del">
          <ac:chgData name="Gabriel Luiz" userId="c296c97c4fbbcc8d" providerId="LiveId" clId="{8B156789-ECE7-4F19-BDD5-4B03E3B9867B}" dt="2021-03-14T20:54:57.056" v="4946" actId="478"/>
          <ac:spMkLst>
            <pc:docMk/>
            <pc:sldMk cId="3529580840" sldId="2076136602"/>
            <ac:spMk id="41" creationId="{B6730982-4D99-4B25-BEA1-6CDC1F0D3D07}"/>
          </ac:spMkLst>
        </pc:spChg>
        <pc:spChg chg="mod">
          <ac:chgData name="Gabriel Luiz" userId="c296c97c4fbbcc8d" providerId="LiveId" clId="{8B156789-ECE7-4F19-BDD5-4B03E3B9867B}" dt="2021-03-14T20:59:56.010" v="5261" actId="208"/>
          <ac:spMkLst>
            <pc:docMk/>
            <pc:sldMk cId="3529580840" sldId="2076136602"/>
            <ac:spMk id="42" creationId="{BAE15B32-3BE9-450C-BF51-A00461FE12AB}"/>
          </ac:spMkLst>
        </pc:spChg>
        <pc:spChg chg="mod">
          <ac:chgData name="Gabriel Luiz" userId="c296c97c4fbbcc8d" providerId="LiveId" clId="{8B156789-ECE7-4F19-BDD5-4B03E3B9867B}" dt="2021-03-14T20:51:10.668" v="4645" actId="207"/>
          <ac:spMkLst>
            <pc:docMk/>
            <pc:sldMk cId="3529580840" sldId="2076136602"/>
            <ac:spMk id="44" creationId="{D6B79EFE-0953-427F-98A9-0F94CA79FE16}"/>
          </ac:spMkLst>
        </pc:spChg>
        <pc:spChg chg="mod">
          <ac:chgData name="Gabriel Luiz" userId="c296c97c4fbbcc8d" providerId="LiveId" clId="{8B156789-ECE7-4F19-BDD5-4B03E3B9867B}" dt="2021-03-14T20:54:41.517" v="4942" actId="207"/>
          <ac:spMkLst>
            <pc:docMk/>
            <pc:sldMk cId="3529580840" sldId="2076136602"/>
            <ac:spMk id="46" creationId="{BD0771A9-EECA-4C9B-B9ED-9E5F594E577F}"/>
          </ac:spMkLst>
        </pc:spChg>
        <pc:spChg chg="mod">
          <ac:chgData name="Gabriel Luiz" userId="c296c97c4fbbcc8d" providerId="LiveId" clId="{8B156789-ECE7-4F19-BDD5-4B03E3B9867B}" dt="2021-03-14T21:01:54.270" v="5348" actId="1076"/>
          <ac:spMkLst>
            <pc:docMk/>
            <pc:sldMk cId="3529580840" sldId="2076136602"/>
            <ac:spMk id="47" creationId="{78C305DC-50BE-4AD2-89CC-BF72D0F03440}"/>
          </ac:spMkLst>
        </pc:spChg>
        <pc:spChg chg="mod">
          <ac:chgData name="Gabriel Luiz" userId="c296c97c4fbbcc8d" providerId="LiveId" clId="{8B156789-ECE7-4F19-BDD5-4B03E3B9867B}" dt="2021-03-14T20:54:33.153" v="4940" actId="207"/>
          <ac:spMkLst>
            <pc:docMk/>
            <pc:sldMk cId="3529580840" sldId="2076136602"/>
            <ac:spMk id="48" creationId="{1A9BCD66-F406-4160-8E54-D12641D0F507}"/>
          </ac:spMkLst>
        </pc:spChg>
        <pc:spChg chg="mod">
          <ac:chgData name="Gabriel Luiz" userId="c296c97c4fbbcc8d" providerId="LiveId" clId="{8B156789-ECE7-4F19-BDD5-4B03E3B9867B}" dt="2021-03-14T20:54:37.258" v="4941" actId="207"/>
          <ac:spMkLst>
            <pc:docMk/>
            <pc:sldMk cId="3529580840" sldId="2076136602"/>
            <ac:spMk id="50" creationId="{862C295C-74E4-447E-9FE3-221AB6CE6DFD}"/>
          </ac:spMkLst>
        </pc:spChg>
        <pc:spChg chg="mod">
          <ac:chgData name="Gabriel Luiz" userId="c296c97c4fbbcc8d" providerId="LiveId" clId="{8B156789-ECE7-4F19-BDD5-4B03E3B9867B}" dt="2021-03-14T20:59:34.430" v="5256" actId="207"/>
          <ac:spMkLst>
            <pc:docMk/>
            <pc:sldMk cId="3529580840" sldId="2076136602"/>
            <ac:spMk id="52" creationId="{9C15CE81-9EB8-4D41-9A5C-7942C8D8D41A}"/>
          </ac:spMkLst>
        </pc:spChg>
        <pc:spChg chg="mod">
          <ac:chgData name="Gabriel Luiz" userId="c296c97c4fbbcc8d" providerId="LiveId" clId="{8B156789-ECE7-4F19-BDD5-4B03E3B9867B}" dt="2021-03-14T20:56:55.116" v="5073" actId="207"/>
          <ac:spMkLst>
            <pc:docMk/>
            <pc:sldMk cId="3529580840" sldId="2076136602"/>
            <ac:spMk id="54" creationId="{2EBFC9F1-C975-4075-9DC3-8172BCB6334F}"/>
          </ac:spMkLst>
        </pc:spChg>
        <pc:spChg chg="mod">
          <ac:chgData name="Gabriel Luiz" userId="c296c97c4fbbcc8d" providerId="LiveId" clId="{8B156789-ECE7-4F19-BDD5-4B03E3B9867B}" dt="2021-03-14T20:59:38.153" v="5257" actId="207"/>
          <ac:spMkLst>
            <pc:docMk/>
            <pc:sldMk cId="3529580840" sldId="2076136602"/>
            <ac:spMk id="56" creationId="{210C8D14-8FBA-4286-B44C-3C93223518B0}"/>
          </ac:spMkLst>
        </pc:spChg>
        <pc:spChg chg="mod">
          <ac:chgData name="Gabriel Luiz" userId="c296c97c4fbbcc8d" providerId="LiveId" clId="{8B156789-ECE7-4F19-BDD5-4B03E3B9867B}" dt="2021-03-14T20:51:10.668" v="4645" actId="207"/>
          <ac:spMkLst>
            <pc:docMk/>
            <pc:sldMk cId="3529580840" sldId="2076136602"/>
            <ac:spMk id="71" creationId="{B9CA478D-F36B-48EE-9A45-9393BFD341FA}"/>
          </ac:spMkLst>
        </pc:spChg>
        <pc:spChg chg="mod">
          <ac:chgData name="Gabriel Luiz" userId="c296c97c4fbbcc8d" providerId="LiveId" clId="{8B156789-ECE7-4F19-BDD5-4B03E3B9867B}" dt="2021-03-14T20:54:43.889" v="4943" actId="208"/>
          <ac:spMkLst>
            <pc:docMk/>
            <pc:sldMk cId="3529580840" sldId="2076136602"/>
            <ac:spMk id="72" creationId="{597C8354-217F-474F-AF24-CE972C9D144E}"/>
          </ac:spMkLst>
        </pc:spChg>
        <pc:spChg chg="mod">
          <ac:chgData name="Gabriel Luiz" userId="c296c97c4fbbcc8d" providerId="LiveId" clId="{8B156789-ECE7-4F19-BDD5-4B03E3B9867B}" dt="2021-03-14T20:54:46.049" v="4944" actId="208"/>
          <ac:spMkLst>
            <pc:docMk/>
            <pc:sldMk cId="3529580840" sldId="2076136602"/>
            <ac:spMk id="74" creationId="{56B3C5F2-0605-4E97-B375-CD9E72FA413A}"/>
          </ac:spMkLst>
        </pc:spChg>
        <pc:spChg chg="mod">
          <ac:chgData name="Gabriel Luiz" userId="c296c97c4fbbcc8d" providerId="LiveId" clId="{8B156789-ECE7-4F19-BDD5-4B03E3B9867B}" dt="2021-03-14T20:54:48.333" v="4945" actId="208"/>
          <ac:spMkLst>
            <pc:docMk/>
            <pc:sldMk cId="3529580840" sldId="2076136602"/>
            <ac:spMk id="75" creationId="{0B889F16-3191-477F-B23E-98600E79D07A}"/>
          </ac:spMkLst>
        </pc:spChg>
        <pc:spChg chg="mod">
          <ac:chgData name="Gabriel Luiz" userId="c296c97c4fbbcc8d" providerId="LiveId" clId="{8B156789-ECE7-4F19-BDD5-4B03E3B9867B}" dt="2021-03-14T20:51:42.573" v="4651" actId="208"/>
          <ac:spMkLst>
            <pc:docMk/>
            <pc:sldMk cId="3529580840" sldId="2076136602"/>
            <ac:spMk id="77" creationId="{6975E09F-C2C5-4FC5-80DB-16EF7D0AECC4}"/>
          </ac:spMkLst>
        </pc:spChg>
        <pc:spChg chg="mod">
          <ac:chgData name="Gabriel Luiz" userId="c296c97c4fbbcc8d" providerId="LiveId" clId="{8B156789-ECE7-4F19-BDD5-4B03E3B9867B}" dt="2021-03-14T20:51:39.939" v="4650" actId="208"/>
          <ac:spMkLst>
            <pc:docMk/>
            <pc:sldMk cId="3529580840" sldId="2076136602"/>
            <ac:spMk id="80" creationId="{3468A1D3-E358-41DB-A2DC-9EC6E1FF81FD}"/>
          </ac:spMkLst>
        </pc:spChg>
        <pc:spChg chg="mod">
          <ac:chgData name="Gabriel Luiz" userId="c296c97c4fbbcc8d" providerId="LiveId" clId="{8B156789-ECE7-4F19-BDD5-4B03E3B9867B}" dt="2021-03-14T20:51:37.015" v="4649" actId="208"/>
          <ac:spMkLst>
            <pc:docMk/>
            <pc:sldMk cId="3529580840" sldId="2076136602"/>
            <ac:spMk id="81" creationId="{E5B726E6-2F07-43EA-B670-C7070CD4FD63}"/>
          </ac:spMkLst>
        </pc:spChg>
        <pc:grpChg chg="mod">
          <ac:chgData name="Gabriel Luiz" userId="c296c97c4fbbcc8d" providerId="LiveId" clId="{8B156789-ECE7-4F19-BDD5-4B03E3B9867B}" dt="2021-03-14T20:51:25.147" v="4647" actId="1076"/>
          <ac:grpSpMkLst>
            <pc:docMk/>
            <pc:sldMk cId="3529580840" sldId="2076136602"/>
            <ac:grpSpMk id="2" creationId="{8301BE67-0989-4FEF-AC01-EAA994FF9B3F}"/>
          </ac:grpSpMkLst>
        </pc:grpChg>
        <pc:cxnChg chg="mod">
          <ac:chgData name="Gabriel Luiz" userId="c296c97c4fbbcc8d" providerId="LiveId" clId="{8B156789-ECE7-4F19-BDD5-4B03E3B9867B}" dt="2021-03-14T20:51:32.066" v="4648" actId="208"/>
          <ac:cxnSpMkLst>
            <pc:docMk/>
            <pc:sldMk cId="3529580840" sldId="2076136602"/>
            <ac:cxnSpMk id="19" creationId="{04EABEC2-CBF5-4FD7-BBB8-7A4FE3E84394}"/>
          </ac:cxnSpMkLst>
        </pc:cxnChg>
        <pc:cxnChg chg="mod">
          <ac:chgData name="Gabriel Luiz" userId="c296c97c4fbbcc8d" providerId="LiveId" clId="{8B156789-ECE7-4F19-BDD5-4B03E3B9867B}" dt="2021-03-14T20:51:47.319" v="4652" actId="208"/>
          <ac:cxnSpMkLst>
            <pc:docMk/>
            <pc:sldMk cId="3529580840" sldId="2076136602"/>
            <ac:cxnSpMk id="25" creationId="{6EB1AEA5-FC7B-4173-AB71-B3C4AB0C9BEA}"/>
          </ac:cxnSpMkLst>
        </pc:cxnChg>
        <pc:cxnChg chg="mod">
          <ac:chgData name="Gabriel Luiz" userId="c296c97c4fbbcc8d" providerId="LiveId" clId="{8B156789-ECE7-4F19-BDD5-4B03E3B9867B}" dt="2021-03-14T20:59:47.663" v="5258" actId="208"/>
          <ac:cxnSpMkLst>
            <pc:docMk/>
            <pc:sldMk cId="3529580840" sldId="2076136602"/>
            <ac:cxnSpMk id="33" creationId="{F8B07AE6-4C56-4943-8124-C17A1986127D}"/>
          </ac:cxnSpMkLst>
        </pc:cxnChg>
      </pc:sldChg>
      <pc:sldChg chg="addSp delSp modSp mod setBg">
        <pc:chgData name="Gabriel Luiz" userId="c296c97c4fbbcc8d" providerId="LiveId" clId="{8B156789-ECE7-4F19-BDD5-4B03E3B9867B}" dt="2021-03-14T22:22:30.449" v="7930" actId="20577"/>
        <pc:sldMkLst>
          <pc:docMk/>
          <pc:sldMk cId="3137658014" sldId="2076136604"/>
        </pc:sldMkLst>
        <pc:spChg chg="add del">
          <ac:chgData name="Gabriel Luiz" userId="c296c97c4fbbcc8d" providerId="LiveId" clId="{8B156789-ECE7-4F19-BDD5-4B03E3B9867B}" dt="2021-03-14T22:12:43.273" v="7283" actId="478"/>
          <ac:spMkLst>
            <pc:docMk/>
            <pc:sldMk cId="3137658014" sldId="2076136604"/>
            <ac:spMk id="20" creationId="{D9454E5D-7530-40DD-9A0D-A1BF4116199E}"/>
          </ac:spMkLst>
        </pc:spChg>
        <pc:spChg chg="mod">
          <ac:chgData name="Gabriel Luiz" userId="c296c97c4fbbcc8d" providerId="LiveId" clId="{8B156789-ECE7-4F19-BDD5-4B03E3B9867B}" dt="2021-03-14T22:21:33.862" v="7819" actId="20577"/>
          <ac:spMkLst>
            <pc:docMk/>
            <pc:sldMk cId="3137658014" sldId="2076136604"/>
            <ac:spMk id="27" creationId="{3FCD3B23-F0FF-4F0E-B210-4E7E0A1A8B3E}"/>
          </ac:spMkLst>
        </pc:spChg>
        <pc:spChg chg="mod">
          <ac:chgData name="Gabriel Luiz" userId="c296c97c4fbbcc8d" providerId="LiveId" clId="{8B156789-ECE7-4F19-BDD5-4B03E3B9867B}" dt="2021-03-14T22:18:46.177" v="7655" actId="207"/>
          <ac:spMkLst>
            <pc:docMk/>
            <pc:sldMk cId="3137658014" sldId="2076136604"/>
            <ac:spMk id="29" creationId="{EF88E6DD-A744-45B6-8A4B-DCF94668F344}"/>
          </ac:spMkLst>
        </pc:spChg>
        <pc:spChg chg="mod">
          <ac:chgData name="Gabriel Luiz" userId="c296c97c4fbbcc8d" providerId="LiveId" clId="{8B156789-ECE7-4F19-BDD5-4B03E3B9867B}" dt="2021-03-14T22:17:40.364" v="7624" actId="207"/>
          <ac:spMkLst>
            <pc:docMk/>
            <pc:sldMk cId="3137658014" sldId="2076136604"/>
            <ac:spMk id="31" creationId="{A4977A40-F742-4A8F-A664-6224094BAB3B}"/>
          </ac:spMkLst>
        </pc:spChg>
        <pc:spChg chg="mod">
          <ac:chgData name="Gabriel Luiz" userId="c296c97c4fbbcc8d" providerId="LiveId" clId="{8B156789-ECE7-4F19-BDD5-4B03E3B9867B}" dt="2021-03-14T22:18:07.105" v="7627" actId="207"/>
          <ac:spMkLst>
            <pc:docMk/>
            <pc:sldMk cId="3137658014" sldId="2076136604"/>
            <ac:spMk id="33" creationId="{F6A3D349-21B8-4F46-A85E-998D0986F1B6}"/>
          </ac:spMkLst>
        </pc:spChg>
        <pc:spChg chg="mod">
          <ac:chgData name="Gabriel Luiz" userId="c296c97c4fbbcc8d" providerId="LiveId" clId="{8B156789-ECE7-4F19-BDD5-4B03E3B9867B}" dt="2021-03-14T22:20:38.316" v="7785" actId="20577"/>
          <ac:spMkLst>
            <pc:docMk/>
            <pc:sldMk cId="3137658014" sldId="2076136604"/>
            <ac:spMk id="35" creationId="{D2FA010E-E61E-4CEF-826B-4589314F126E}"/>
          </ac:spMkLst>
        </pc:spChg>
        <pc:spChg chg="mod">
          <ac:chgData name="Gabriel Luiz" userId="c296c97c4fbbcc8d" providerId="LiveId" clId="{8B156789-ECE7-4F19-BDD5-4B03E3B9867B}" dt="2021-03-14T22:16:17.145" v="7615" actId="207"/>
          <ac:spMkLst>
            <pc:docMk/>
            <pc:sldMk cId="3137658014" sldId="2076136604"/>
            <ac:spMk id="37" creationId="{70D8100C-908A-434D-94A3-D0DC5D5C0783}"/>
          </ac:spMkLst>
        </pc:spChg>
        <pc:spChg chg="mod">
          <ac:chgData name="Gabriel Luiz" userId="c296c97c4fbbcc8d" providerId="LiveId" clId="{8B156789-ECE7-4F19-BDD5-4B03E3B9867B}" dt="2021-03-14T22:22:30.449" v="7930" actId="20577"/>
          <ac:spMkLst>
            <pc:docMk/>
            <pc:sldMk cId="3137658014" sldId="2076136604"/>
            <ac:spMk id="39" creationId="{50660704-B90D-407D-A558-DEF6A45ECAAF}"/>
          </ac:spMkLst>
        </pc:spChg>
        <pc:spChg chg="mod">
          <ac:chgData name="Gabriel Luiz" userId="c296c97c4fbbcc8d" providerId="LiveId" clId="{8B156789-ECE7-4F19-BDD5-4B03E3B9867B}" dt="2021-03-14T22:17:37.731" v="7623" actId="207"/>
          <ac:spMkLst>
            <pc:docMk/>
            <pc:sldMk cId="3137658014" sldId="2076136604"/>
            <ac:spMk id="45" creationId="{AF911869-DF8C-4938-A642-FE76B4CE6934}"/>
          </ac:spMkLst>
        </pc:spChg>
        <pc:grpChg chg="mod">
          <ac:chgData name="Gabriel Luiz" userId="c296c97c4fbbcc8d" providerId="LiveId" clId="{8B156789-ECE7-4F19-BDD5-4B03E3B9867B}" dt="2021-03-14T22:12:55.621" v="7307" actId="1036"/>
          <ac:grpSpMkLst>
            <pc:docMk/>
            <pc:sldMk cId="3137658014" sldId="2076136604"/>
            <ac:grpSpMk id="68" creationId="{ADD11BF2-A671-4CC2-9710-0E3BB092E325}"/>
          </ac:grpSpMkLst>
        </pc:grpChg>
        <pc:picChg chg="mod">
          <ac:chgData name="Gabriel Luiz" userId="c296c97c4fbbcc8d" providerId="LiveId" clId="{8B156789-ECE7-4F19-BDD5-4B03E3B9867B}" dt="2021-03-14T22:12:55.621" v="7307" actId="1036"/>
          <ac:picMkLst>
            <pc:docMk/>
            <pc:sldMk cId="3137658014" sldId="2076136604"/>
            <ac:picMk id="62" creationId="{90E8A9E4-52E9-47A6-8DAB-6DD8A8025E71}"/>
          </ac:picMkLst>
        </pc:picChg>
        <pc:picChg chg="mod">
          <ac:chgData name="Gabriel Luiz" userId="c296c97c4fbbcc8d" providerId="LiveId" clId="{8B156789-ECE7-4F19-BDD5-4B03E3B9867B}" dt="2021-03-14T22:12:55.621" v="7307" actId="1036"/>
          <ac:picMkLst>
            <pc:docMk/>
            <pc:sldMk cId="3137658014" sldId="2076136604"/>
            <ac:picMk id="64" creationId="{8B50C131-662C-4989-A06B-34BC03C0A260}"/>
          </ac:picMkLst>
        </pc:picChg>
        <pc:cxnChg chg="mod">
          <ac:chgData name="Gabriel Luiz" userId="c296c97c4fbbcc8d" providerId="LiveId" clId="{8B156789-ECE7-4F19-BDD5-4B03E3B9867B}" dt="2021-03-14T22:17:05.253" v="7619" actId="692"/>
          <ac:cxnSpMkLst>
            <pc:docMk/>
            <pc:sldMk cId="3137658014" sldId="2076136604"/>
            <ac:cxnSpMk id="50" creationId="{18121086-6B00-45B5-82CA-FD02CE1AD503}"/>
          </ac:cxnSpMkLst>
        </pc:cxnChg>
        <pc:cxnChg chg="mod">
          <ac:chgData name="Gabriel Luiz" userId="c296c97c4fbbcc8d" providerId="LiveId" clId="{8B156789-ECE7-4F19-BDD5-4B03E3B9867B}" dt="2021-03-14T22:17:01.078" v="7618" actId="692"/>
          <ac:cxnSpMkLst>
            <pc:docMk/>
            <pc:sldMk cId="3137658014" sldId="2076136604"/>
            <ac:cxnSpMk id="51" creationId="{274566A1-680E-470B-A17C-376711D3BC1A}"/>
          </ac:cxnSpMkLst>
        </pc:cxnChg>
        <pc:cxnChg chg="mod">
          <ac:chgData name="Gabriel Luiz" userId="c296c97c4fbbcc8d" providerId="LiveId" clId="{8B156789-ECE7-4F19-BDD5-4B03E3B9867B}" dt="2021-03-14T22:17:14.884" v="7621" actId="692"/>
          <ac:cxnSpMkLst>
            <pc:docMk/>
            <pc:sldMk cId="3137658014" sldId="2076136604"/>
            <ac:cxnSpMk id="53" creationId="{DC630EB2-A0BB-43D5-BE6D-1679A652D1A0}"/>
          </ac:cxnSpMkLst>
        </pc:cxnChg>
        <pc:cxnChg chg="mod">
          <ac:chgData name="Gabriel Luiz" userId="c296c97c4fbbcc8d" providerId="LiveId" clId="{8B156789-ECE7-4F19-BDD5-4B03E3B9867B}" dt="2021-03-14T22:17:10.834" v="7620" actId="692"/>
          <ac:cxnSpMkLst>
            <pc:docMk/>
            <pc:sldMk cId="3137658014" sldId="2076136604"/>
            <ac:cxnSpMk id="54" creationId="{16F5268B-71C0-4674-B477-6CF0B756ED30}"/>
          </ac:cxnSpMkLst>
        </pc:cxnChg>
        <pc:cxnChg chg="mod">
          <ac:chgData name="Gabriel Luiz" userId="c296c97c4fbbcc8d" providerId="LiveId" clId="{8B156789-ECE7-4F19-BDD5-4B03E3B9867B}" dt="2021-03-14T22:16:51.496" v="7617" actId="692"/>
          <ac:cxnSpMkLst>
            <pc:docMk/>
            <pc:sldMk cId="3137658014" sldId="2076136604"/>
            <ac:cxnSpMk id="55" creationId="{BC9E7BC3-DAC0-466E-8715-436B38AEA2AC}"/>
          </ac:cxnSpMkLst>
        </pc:cxnChg>
      </pc:sldChg>
      <pc:sldChg chg="del">
        <pc:chgData name="Gabriel Luiz" userId="c296c97c4fbbcc8d" providerId="LiveId" clId="{8B156789-ECE7-4F19-BDD5-4B03E3B9867B}" dt="2021-03-11T21:44:03.012" v="4044" actId="2696"/>
        <pc:sldMkLst>
          <pc:docMk/>
          <pc:sldMk cId="276043974" sldId="2076136605"/>
        </pc:sldMkLst>
      </pc:sldChg>
      <pc:sldChg chg="modSp mod ord setBg">
        <pc:chgData name="Gabriel Luiz" userId="c296c97c4fbbcc8d" providerId="LiveId" clId="{8B156789-ECE7-4F19-BDD5-4B03E3B9867B}" dt="2021-03-11T21:46:31.482" v="4053" actId="6549"/>
        <pc:sldMkLst>
          <pc:docMk/>
          <pc:sldMk cId="1315384297" sldId="2076136609"/>
        </pc:sldMkLst>
        <pc:spChg chg="mod">
          <ac:chgData name="Gabriel Luiz" userId="c296c97c4fbbcc8d" providerId="LiveId" clId="{8B156789-ECE7-4F19-BDD5-4B03E3B9867B}" dt="2021-03-11T21:46:31.482" v="4053" actId="6549"/>
          <ac:spMkLst>
            <pc:docMk/>
            <pc:sldMk cId="1315384297" sldId="2076136609"/>
            <ac:spMk id="3" creationId="{20EFAE60-785A-4A34-959E-53A7E06D7182}"/>
          </ac:spMkLst>
        </pc:spChg>
      </pc:sldChg>
      <pc:sldChg chg="ord">
        <pc:chgData name="Gabriel Luiz" userId="c296c97c4fbbcc8d" providerId="LiveId" clId="{8B156789-ECE7-4F19-BDD5-4B03E3B9867B}" dt="2021-03-09T00:30:58.513" v="1640"/>
        <pc:sldMkLst>
          <pc:docMk/>
          <pc:sldMk cId="199008927" sldId="2076136610"/>
        </pc:sldMkLst>
      </pc:sldChg>
      <pc:sldChg chg="delSp modSp mod ord modTransition setBg delAnim">
        <pc:chgData name="Gabriel Luiz" userId="c296c97c4fbbcc8d" providerId="LiveId" clId="{8B156789-ECE7-4F19-BDD5-4B03E3B9867B}" dt="2021-03-11T21:20:23.236" v="3405" actId="403"/>
        <pc:sldMkLst>
          <pc:docMk/>
          <pc:sldMk cId="4291165855" sldId="2076136616"/>
        </pc:sldMkLst>
        <pc:spChg chg="mod">
          <ac:chgData name="Gabriel Luiz" userId="c296c97c4fbbcc8d" providerId="LiveId" clId="{8B156789-ECE7-4F19-BDD5-4B03E3B9867B}" dt="2021-03-09T01:01:42.573" v="2343"/>
          <ac:spMkLst>
            <pc:docMk/>
            <pc:sldMk cId="4291165855" sldId="2076136616"/>
            <ac:spMk id="3" creationId="{5107095F-5530-4657-8DC1-87B3FAFC5235}"/>
          </ac:spMkLst>
        </pc:spChg>
        <pc:spChg chg="del">
          <ac:chgData name="Gabriel Luiz" userId="c296c97c4fbbcc8d" providerId="LiveId" clId="{8B156789-ECE7-4F19-BDD5-4B03E3B9867B}" dt="2021-03-09T00:25:08.466" v="1395" actId="478"/>
          <ac:spMkLst>
            <pc:docMk/>
            <pc:sldMk cId="4291165855" sldId="2076136616"/>
            <ac:spMk id="4" creationId="{092BB047-BBC5-4929-9197-739CB5D02428}"/>
          </ac:spMkLst>
        </pc:spChg>
        <pc:spChg chg="mod">
          <ac:chgData name="Gabriel Luiz" userId="c296c97c4fbbcc8d" providerId="LiveId" clId="{8B156789-ECE7-4F19-BDD5-4B03E3B9867B}" dt="2021-03-09T00:29:47.032" v="1628" actId="207"/>
          <ac:spMkLst>
            <pc:docMk/>
            <pc:sldMk cId="4291165855" sldId="2076136616"/>
            <ac:spMk id="53" creationId="{2AB1A8AD-D68C-4CD5-A286-546BDC8AE2AB}"/>
          </ac:spMkLst>
        </pc:spChg>
        <pc:spChg chg="mod">
          <ac:chgData name="Gabriel Luiz" userId="c296c97c4fbbcc8d" providerId="LiveId" clId="{8B156789-ECE7-4F19-BDD5-4B03E3B9867B}" dt="2021-03-11T21:20:23.236" v="3405" actId="403"/>
          <ac:spMkLst>
            <pc:docMk/>
            <pc:sldMk cId="4291165855" sldId="2076136616"/>
            <ac:spMk id="57" creationId="{988C363A-B964-43D2-847C-F49BC01EE2EB}"/>
          </ac:spMkLst>
        </pc:spChg>
        <pc:picChg chg="mod">
          <ac:chgData name="Gabriel Luiz" userId="c296c97c4fbbcc8d" providerId="LiveId" clId="{8B156789-ECE7-4F19-BDD5-4B03E3B9867B}" dt="2021-03-09T00:29:32.806" v="1626" actId="1076"/>
          <ac:picMkLst>
            <pc:docMk/>
            <pc:sldMk cId="4291165855" sldId="2076136616"/>
            <ac:picMk id="52" creationId="{9B5F9AA9-02B6-4FD8-9C45-E3BC8D3FF1CD}"/>
          </ac:picMkLst>
        </pc:picChg>
      </pc:sldChg>
      <pc:sldChg chg="modSp mod ord modTransition setBg">
        <pc:chgData name="Gabriel Luiz" userId="c296c97c4fbbcc8d" providerId="LiveId" clId="{8B156789-ECE7-4F19-BDD5-4B03E3B9867B}" dt="2021-03-09T00:57:32.690" v="2290" actId="2711"/>
        <pc:sldMkLst>
          <pc:docMk/>
          <pc:sldMk cId="2629855973" sldId="2076136619"/>
        </pc:sldMkLst>
        <pc:spChg chg="mod">
          <ac:chgData name="Gabriel Luiz" userId="c296c97c4fbbcc8d" providerId="LiveId" clId="{8B156789-ECE7-4F19-BDD5-4B03E3B9867B}" dt="2021-03-09T00:57:32.690" v="2290" actId="2711"/>
          <ac:spMkLst>
            <pc:docMk/>
            <pc:sldMk cId="2629855973" sldId="2076136619"/>
            <ac:spMk id="3" creationId="{774FFAD1-4833-4D72-B723-A138BF545EEB}"/>
          </ac:spMkLst>
        </pc:spChg>
        <pc:spChg chg="mod">
          <ac:chgData name="Gabriel Luiz" userId="c296c97c4fbbcc8d" providerId="LiveId" clId="{8B156789-ECE7-4F19-BDD5-4B03E3B9867B}" dt="2021-03-09T00:05:37.696" v="969" actId="207"/>
          <ac:spMkLst>
            <pc:docMk/>
            <pc:sldMk cId="2629855973" sldId="2076136619"/>
            <ac:spMk id="45" creationId="{843E0FCF-4EF0-4F14-AC1C-2B00F2A0378D}"/>
          </ac:spMkLst>
        </pc:spChg>
      </pc:sldChg>
      <pc:sldChg chg="modSp mod ord modTransition setBg">
        <pc:chgData name="Gabriel Luiz" userId="c296c97c4fbbcc8d" providerId="LiveId" clId="{8B156789-ECE7-4F19-BDD5-4B03E3B9867B}" dt="2021-03-09T00:58:37.162" v="2304" actId="1076"/>
        <pc:sldMkLst>
          <pc:docMk/>
          <pc:sldMk cId="3598055216" sldId="2076136620"/>
        </pc:sldMkLst>
        <pc:spChg chg="mod">
          <ac:chgData name="Gabriel Luiz" userId="c296c97c4fbbcc8d" providerId="LiveId" clId="{8B156789-ECE7-4F19-BDD5-4B03E3B9867B}" dt="2021-03-09T00:58:27.174" v="2303" actId="1076"/>
          <ac:spMkLst>
            <pc:docMk/>
            <pc:sldMk cId="3598055216" sldId="2076136620"/>
            <ac:spMk id="39" creationId="{67CA0A83-EB1C-4479-9245-3435FF077BDD}"/>
          </ac:spMkLst>
        </pc:spChg>
        <pc:spChg chg="mod">
          <ac:chgData name="Gabriel Luiz" userId="c296c97c4fbbcc8d" providerId="LiveId" clId="{8B156789-ECE7-4F19-BDD5-4B03E3B9867B}" dt="2021-03-09T00:58:37.162" v="2304" actId="1076"/>
          <ac:spMkLst>
            <pc:docMk/>
            <pc:sldMk cId="3598055216" sldId="2076136620"/>
            <ac:spMk id="45" creationId="{17449167-07D4-4D5E-94ED-32B5B91A5087}"/>
          </ac:spMkLst>
        </pc:spChg>
        <pc:spChg chg="mod">
          <ac:chgData name="Gabriel Luiz" userId="c296c97c4fbbcc8d" providerId="LiveId" clId="{8B156789-ECE7-4F19-BDD5-4B03E3B9867B}" dt="2021-03-09T00:36:19.083" v="1684" actId="207"/>
          <ac:spMkLst>
            <pc:docMk/>
            <pc:sldMk cId="3598055216" sldId="2076136620"/>
            <ac:spMk id="71" creationId="{10288315-8B7E-41AC-B734-35B00B8061AF}"/>
          </ac:spMkLst>
        </pc:spChg>
        <pc:spChg chg="mod">
          <ac:chgData name="Gabriel Luiz" userId="c296c97c4fbbcc8d" providerId="LiveId" clId="{8B156789-ECE7-4F19-BDD5-4B03E3B9867B}" dt="2021-03-09T00:35:59.450" v="1681" actId="207"/>
          <ac:spMkLst>
            <pc:docMk/>
            <pc:sldMk cId="3598055216" sldId="2076136620"/>
            <ac:spMk id="77" creationId="{2513C5EB-3109-4202-A7C6-6158C13F99F5}"/>
          </ac:spMkLst>
        </pc:spChg>
        <pc:spChg chg="mod">
          <ac:chgData name="Gabriel Luiz" userId="c296c97c4fbbcc8d" providerId="LiveId" clId="{8B156789-ECE7-4F19-BDD5-4B03E3B9867B}" dt="2021-03-09T00:35:54.321" v="1680" actId="207"/>
          <ac:spMkLst>
            <pc:docMk/>
            <pc:sldMk cId="3598055216" sldId="2076136620"/>
            <ac:spMk id="79" creationId="{AA6CF3E8-F4BB-4C23-834D-7975226B2DD7}"/>
          </ac:spMkLst>
        </pc:spChg>
        <pc:spChg chg="mod">
          <ac:chgData name="Gabriel Luiz" userId="c296c97c4fbbcc8d" providerId="LiveId" clId="{8B156789-ECE7-4F19-BDD5-4B03E3B9867B}" dt="2021-03-09T00:36:05.684" v="1682" actId="207"/>
          <ac:spMkLst>
            <pc:docMk/>
            <pc:sldMk cId="3598055216" sldId="2076136620"/>
            <ac:spMk id="96" creationId="{C5E87DE4-24EF-42B1-808F-D4E3DB73B1C0}"/>
          </ac:spMkLst>
        </pc:spChg>
        <pc:spChg chg="mod">
          <ac:chgData name="Gabriel Luiz" userId="c296c97c4fbbcc8d" providerId="LiveId" clId="{8B156789-ECE7-4F19-BDD5-4B03E3B9867B}" dt="2021-03-09T00:36:13.517" v="1683" actId="207"/>
          <ac:spMkLst>
            <pc:docMk/>
            <pc:sldMk cId="3598055216" sldId="2076136620"/>
            <ac:spMk id="134" creationId="{D042EC91-08ED-4BB5-9536-A36D1924FAC2}"/>
          </ac:spMkLst>
        </pc:spChg>
      </pc:sldChg>
      <pc:sldChg chg="modSp mod setBg">
        <pc:chgData name="Gabriel Luiz" userId="c296c97c4fbbcc8d" providerId="LiveId" clId="{8B156789-ECE7-4F19-BDD5-4B03E3B9867B}" dt="2021-03-11T21:47:05.829" v="4074" actId="6549"/>
        <pc:sldMkLst>
          <pc:docMk/>
          <pc:sldMk cId="212269404" sldId="2076137952"/>
        </pc:sldMkLst>
        <pc:spChg chg="mod">
          <ac:chgData name="Gabriel Luiz" userId="c296c97c4fbbcc8d" providerId="LiveId" clId="{8B156789-ECE7-4F19-BDD5-4B03E3B9867B}" dt="2021-03-11T21:47:05.829" v="4074" actId="6549"/>
          <ac:spMkLst>
            <pc:docMk/>
            <pc:sldMk cId="212269404" sldId="2076137952"/>
            <ac:spMk id="3" creationId="{20EFAE60-785A-4A34-959E-53A7E06D7182}"/>
          </ac:spMkLst>
        </pc:spChg>
      </pc:sldChg>
      <pc:sldChg chg="modSp mod setBg">
        <pc:chgData name="Gabriel Luiz" userId="c296c97c4fbbcc8d" providerId="LiveId" clId="{8B156789-ECE7-4F19-BDD5-4B03E3B9867B}" dt="2021-03-14T22:08:44.814" v="7273" actId="20577"/>
        <pc:sldMkLst>
          <pc:docMk/>
          <pc:sldMk cId="2242687560" sldId="2076137953"/>
        </pc:sldMkLst>
        <pc:spChg chg="mod">
          <ac:chgData name="Gabriel Luiz" userId="c296c97c4fbbcc8d" providerId="LiveId" clId="{8B156789-ECE7-4F19-BDD5-4B03E3B9867B}" dt="2021-03-14T22:08:44.814" v="7273" actId="20577"/>
          <ac:spMkLst>
            <pc:docMk/>
            <pc:sldMk cId="2242687560" sldId="2076137953"/>
            <ac:spMk id="3" creationId="{20EFAE60-785A-4A34-959E-53A7E06D7182}"/>
          </ac:spMkLst>
        </pc:spChg>
      </pc:sldChg>
      <pc:sldChg chg="delSp modSp mod setBg delAnim modAnim">
        <pc:chgData name="Gabriel Luiz" userId="c296c97c4fbbcc8d" providerId="LiveId" clId="{8B156789-ECE7-4F19-BDD5-4B03E3B9867B}" dt="2021-03-11T21:49:33.587" v="4096" actId="207"/>
        <pc:sldMkLst>
          <pc:docMk/>
          <pc:sldMk cId="2051397495" sldId="2076137955"/>
        </pc:sldMkLst>
        <pc:spChg chg="mod">
          <ac:chgData name="Gabriel Luiz" userId="c296c97c4fbbcc8d" providerId="LiveId" clId="{8B156789-ECE7-4F19-BDD5-4B03E3B9867B}" dt="2021-03-11T21:47:45.101" v="4075" actId="1076"/>
          <ac:spMkLst>
            <pc:docMk/>
            <pc:sldMk cId="2051397495" sldId="2076137955"/>
            <ac:spMk id="4" creationId="{8E73721A-9F8C-4256-A8B7-6F0B2009CAD5}"/>
          </ac:spMkLst>
        </pc:spChg>
        <pc:spChg chg="del">
          <ac:chgData name="Gabriel Luiz" userId="c296c97c4fbbcc8d" providerId="LiveId" clId="{8B156789-ECE7-4F19-BDD5-4B03E3B9867B}" dt="2021-03-11T21:23:44.387" v="3474" actId="478"/>
          <ac:spMkLst>
            <pc:docMk/>
            <pc:sldMk cId="2051397495" sldId="2076137955"/>
            <ac:spMk id="10" creationId="{5C1C323E-48AD-433D-B714-D7508B37FB5D}"/>
          </ac:spMkLst>
        </pc:spChg>
        <pc:spChg chg="mod">
          <ac:chgData name="Gabriel Luiz" userId="c296c97c4fbbcc8d" providerId="LiveId" clId="{8B156789-ECE7-4F19-BDD5-4B03E3B9867B}" dt="2021-03-11T21:49:33.587" v="4096" actId="207"/>
          <ac:spMkLst>
            <pc:docMk/>
            <pc:sldMk cId="2051397495" sldId="2076137955"/>
            <ac:spMk id="12" creationId="{4AE97EF1-B73A-43BE-BD73-49DF8D0B01FB}"/>
          </ac:spMkLst>
        </pc:spChg>
        <pc:spChg chg="mod">
          <ac:chgData name="Gabriel Luiz" userId="c296c97c4fbbcc8d" providerId="LiveId" clId="{8B156789-ECE7-4F19-BDD5-4B03E3B9867B}" dt="2021-03-11T21:27:34.122" v="3625" actId="1076"/>
          <ac:spMkLst>
            <pc:docMk/>
            <pc:sldMk cId="2051397495" sldId="2076137955"/>
            <ac:spMk id="15" creationId="{53F29400-A8C5-4176-8BA0-9A946D07CC97}"/>
          </ac:spMkLst>
        </pc:spChg>
        <pc:picChg chg="mod">
          <ac:chgData name="Gabriel Luiz" userId="c296c97c4fbbcc8d" providerId="LiveId" clId="{8B156789-ECE7-4F19-BDD5-4B03E3B9867B}" dt="2021-03-11T21:27:36.362" v="3626" actId="1076"/>
          <ac:picMkLst>
            <pc:docMk/>
            <pc:sldMk cId="2051397495" sldId="2076137955"/>
            <ac:picMk id="3" creationId="{224A1782-A024-46A3-B288-D607E5F04FA1}"/>
          </ac:picMkLst>
        </pc:picChg>
      </pc:sldChg>
      <pc:sldChg chg="delSp modSp mod setBg delAnim modAnim">
        <pc:chgData name="Gabriel Luiz" userId="c296c97c4fbbcc8d" providerId="LiveId" clId="{8B156789-ECE7-4F19-BDD5-4B03E3B9867B}" dt="2021-03-11T21:50:18.034" v="4100" actId="1076"/>
        <pc:sldMkLst>
          <pc:docMk/>
          <pc:sldMk cId="2281449004" sldId="2076137958"/>
        </pc:sldMkLst>
        <pc:spChg chg="mod">
          <ac:chgData name="Gabriel Luiz" userId="c296c97c4fbbcc8d" providerId="LiveId" clId="{8B156789-ECE7-4F19-BDD5-4B03E3B9867B}" dt="2021-03-11T21:36:09.129" v="3771" actId="207"/>
          <ac:spMkLst>
            <pc:docMk/>
            <pc:sldMk cId="2281449004" sldId="2076137958"/>
            <ac:spMk id="4" creationId="{8E73721A-9F8C-4256-A8B7-6F0B2009CAD5}"/>
          </ac:spMkLst>
        </pc:spChg>
        <pc:spChg chg="del">
          <ac:chgData name="Gabriel Luiz" userId="c296c97c4fbbcc8d" providerId="LiveId" clId="{8B156789-ECE7-4F19-BDD5-4B03E3B9867B}" dt="2021-03-11T21:31:44.716" v="3694" actId="478"/>
          <ac:spMkLst>
            <pc:docMk/>
            <pc:sldMk cId="2281449004" sldId="2076137958"/>
            <ac:spMk id="10" creationId="{5C1C323E-48AD-433D-B714-D7508B37FB5D}"/>
          </ac:spMkLst>
        </pc:spChg>
        <pc:spChg chg="mod">
          <ac:chgData name="Gabriel Luiz" userId="c296c97c4fbbcc8d" providerId="LiveId" clId="{8B156789-ECE7-4F19-BDD5-4B03E3B9867B}" dt="2021-03-11T21:50:18.034" v="4100" actId="1076"/>
          <ac:spMkLst>
            <pc:docMk/>
            <pc:sldMk cId="2281449004" sldId="2076137958"/>
            <ac:spMk id="12" creationId="{4AE97EF1-B73A-43BE-BD73-49DF8D0B01FB}"/>
          </ac:spMkLst>
        </pc:spChg>
        <pc:spChg chg="mod">
          <ac:chgData name="Gabriel Luiz" userId="c296c97c4fbbcc8d" providerId="LiveId" clId="{8B156789-ECE7-4F19-BDD5-4B03E3B9867B}" dt="2021-03-11T21:33:30.131" v="3712" actId="1076"/>
          <ac:spMkLst>
            <pc:docMk/>
            <pc:sldMk cId="2281449004" sldId="2076137958"/>
            <ac:spMk id="15" creationId="{53F29400-A8C5-4176-8BA0-9A946D07CC97}"/>
          </ac:spMkLst>
        </pc:spChg>
        <pc:spChg chg="del">
          <ac:chgData name="Gabriel Luiz" userId="c296c97c4fbbcc8d" providerId="LiveId" clId="{8B156789-ECE7-4F19-BDD5-4B03E3B9867B}" dt="2021-03-11T21:32:14.412" v="3695" actId="478"/>
          <ac:spMkLst>
            <pc:docMk/>
            <pc:sldMk cId="2281449004" sldId="2076137958"/>
            <ac:spMk id="20" creationId="{1EA1DE53-85A9-4E8C-A082-ED5A0E4E7C83}"/>
          </ac:spMkLst>
        </pc:spChg>
        <pc:picChg chg="mod">
          <ac:chgData name="Gabriel Luiz" userId="c296c97c4fbbcc8d" providerId="LiveId" clId="{8B156789-ECE7-4F19-BDD5-4B03E3B9867B}" dt="2021-03-11T21:33:32.358" v="3713" actId="1076"/>
          <ac:picMkLst>
            <pc:docMk/>
            <pc:sldMk cId="2281449004" sldId="2076137958"/>
            <ac:picMk id="3" creationId="{224A1782-A024-46A3-B288-D607E5F04FA1}"/>
          </ac:picMkLst>
        </pc:picChg>
      </pc:sldChg>
      <pc:sldChg chg="delSp modSp mod setBg delAnim modAnim">
        <pc:chgData name="Gabriel Luiz" userId="c296c97c4fbbcc8d" providerId="LiveId" clId="{8B156789-ECE7-4F19-BDD5-4B03E3B9867B}" dt="2021-03-11T21:49:51.734" v="4098" actId="207"/>
        <pc:sldMkLst>
          <pc:docMk/>
          <pc:sldMk cId="4230360897" sldId="2076137959"/>
        </pc:sldMkLst>
        <pc:spChg chg="mod">
          <ac:chgData name="Gabriel Luiz" userId="c296c97c4fbbcc8d" providerId="LiveId" clId="{8B156789-ECE7-4F19-BDD5-4B03E3B9867B}" dt="2021-03-11T21:30:11.525" v="3665" actId="207"/>
          <ac:spMkLst>
            <pc:docMk/>
            <pc:sldMk cId="4230360897" sldId="2076137959"/>
            <ac:spMk id="4" creationId="{8E73721A-9F8C-4256-A8B7-6F0B2009CAD5}"/>
          </ac:spMkLst>
        </pc:spChg>
        <pc:spChg chg="del">
          <ac:chgData name="Gabriel Luiz" userId="c296c97c4fbbcc8d" providerId="LiveId" clId="{8B156789-ECE7-4F19-BDD5-4B03E3B9867B}" dt="2021-03-11T21:28:32.534" v="3639" actId="478"/>
          <ac:spMkLst>
            <pc:docMk/>
            <pc:sldMk cId="4230360897" sldId="2076137959"/>
            <ac:spMk id="10" creationId="{5C1C323E-48AD-433D-B714-D7508B37FB5D}"/>
          </ac:spMkLst>
        </pc:spChg>
        <pc:spChg chg="mod">
          <ac:chgData name="Gabriel Luiz" userId="c296c97c4fbbcc8d" providerId="LiveId" clId="{8B156789-ECE7-4F19-BDD5-4B03E3B9867B}" dt="2021-03-11T21:49:51.734" v="4098" actId="207"/>
          <ac:spMkLst>
            <pc:docMk/>
            <pc:sldMk cId="4230360897" sldId="2076137959"/>
            <ac:spMk id="12" creationId="{4AE97EF1-B73A-43BE-BD73-49DF8D0B01FB}"/>
          </ac:spMkLst>
        </pc:spChg>
        <pc:spChg chg="mod">
          <ac:chgData name="Gabriel Luiz" userId="c296c97c4fbbcc8d" providerId="LiveId" clId="{8B156789-ECE7-4F19-BDD5-4B03E3B9867B}" dt="2021-03-11T21:29:40.473" v="3659" actId="1076"/>
          <ac:spMkLst>
            <pc:docMk/>
            <pc:sldMk cId="4230360897" sldId="2076137959"/>
            <ac:spMk id="15" creationId="{53F29400-A8C5-4176-8BA0-9A946D07CC97}"/>
          </ac:spMkLst>
        </pc:spChg>
        <pc:picChg chg="mod">
          <ac:chgData name="Gabriel Luiz" userId="c296c97c4fbbcc8d" providerId="LiveId" clId="{8B156789-ECE7-4F19-BDD5-4B03E3B9867B}" dt="2021-03-11T21:29:42.407" v="3660" actId="1076"/>
          <ac:picMkLst>
            <pc:docMk/>
            <pc:sldMk cId="4230360897" sldId="2076137959"/>
            <ac:picMk id="3" creationId="{224A1782-A024-46A3-B288-D607E5F04FA1}"/>
          </ac:picMkLst>
        </pc:picChg>
      </pc:sldChg>
      <pc:sldChg chg="del ord">
        <pc:chgData name="Gabriel Luiz" userId="c296c97c4fbbcc8d" providerId="LiveId" clId="{8B156789-ECE7-4F19-BDD5-4B03E3B9867B}" dt="2021-03-11T21:44:30.498" v="4049" actId="2696"/>
        <pc:sldMkLst>
          <pc:docMk/>
          <pc:sldMk cId="3489862115" sldId="2076137960"/>
        </pc:sldMkLst>
      </pc:sldChg>
      <pc:sldChg chg="delSp modSp mod setBg delAnim">
        <pc:chgData name="Gabriel Luiz" userId="c296c97c4fbbcc8d" providerId="LiveId" clId="{8B156789-ECE7-4F19-BDD5-4B03E3B9867B}" dt="2021-03-11T21:49:23.482" v="4095" actId="207"/>
        <pc:sldMkLst>
          <pc:docMk/>
          <pc:sldMk cId="2028579582" sldId="2076137961"/>
        </pc:sldMkLst>
        <pc:spChg chg="del">
          <ac:chgData name="Gabriel Luiz" userId="c296c97c4fbbcc8d" providerId="LiveId" clId="{8B156789-ECE7-4F19-BDD5-4B03E3B9867B}" dt="2021-03-09T00:43:41.292" v="1908" actId="478"/>
          <ac:spMkLst>
            <pc:docMk/>
            <pc:sldMk cId="2028579582" sldId="2076137961"/>
            <ac:spMk id="13" creationId="{D1E91EC6-F531-4DBF-96ED-9AD08F09646C}"/>
          </ac:spMkLst>
        </pc:spChg>
        <pc:spChg chg="del">
          <ac:chgData name="Gabriel Luiz" userId="c296c97c4fbbcc8d" providerId="LiveId" clId="{8B156789-ECE7-4F19-BDD5-4B03E3B9867B}" dt="2021-03-09T00:39:42.999" v="1728" actId="478"/>
          <ac:spMkLst>
            <pc:docMk/>
            <pc:sldMk cId="2028579582" sldId="2076137961"/>
            <ac:spMk id="18" creationId="{315E5FFE-DED3-4C6B-9127-0AD79F38C362}"/>
          </ac:spMkLst>
        </pc:spChg>
        <pc:spChg chg="mod">
          <ac:chgData name="Gabriel Luiz" userId="c296c97c4fbbcc8d" providerId="LiveId" clId="{8B156789-ECE7-4F19-BDD5-4B03E3B9867B}" dt="2021-03-09T00:41:28.460" v="1773" actId="207"/>
          <ac:spMkLst>
            <pc:docMk/>
            <pc:sldMk cId="2028579582" sldId="2076137961"/>
            <ac:spMk id="19" creationId="{246FFFD3-630A-43F1-94DA-4BC8DDEF910B}"/>
          </ac:spMkLst>
        </pc:spChg>
        <pc:spChg chg="mod">
          <ac:chgData name="Gabriel Luiz" userId="c296c97c4fbbcc8d" providerId="LiveId" clId="{8B156789-ECE7-4F19-BDD5-4B03E3B9867B}" dt="2021-03-09T00:41:52.435" v="1798" actId="6549"/>
          <ac:spMkLst>
            <pc:docMk/>
            <pc:sldMk cId="2028579582" sldId="2076137961"/>
            <ac:spMk id="27" creationId="{D086F60E-D556-48C9-ADBF-D0CF82865EA9}"/>
          </ac:spMkLst>
        </pc:spChg>
        <pc:spChg chg="mod">
          <ac:chgData name="Gabriel Luiz" userId="c296c97c4fbbcc8d" providerId="LiveId" clId="{8B156789-ECE7-4F19-BDD5-4B03E3B9867B}" dt="2021-03-11T21:49:23.482" v="4095" actId="207"/>
          <ac:spMkLst>
            <pc:docMk/>
            <pc:sldMk cId="2028579582" sldId="2076137961"/>
            <ac:spMk id="35" creationId="{07B3EDB7-1866-43D6-8C60-473900BE03F9}"/>
          </ac:spMkLst>
        </pc:spChg>
        <pc:spChg chg="mod">
          <ac:chgData name="Gabriel Luiz" userId="c296c97c4fbbcc8d" providerId="LiveId" clId="{8B156789-ECE7-4F19-BDD5-4B03E3B9867B}" dt="2021-03-09T00:49:41.052" v="2268" actId="20577"/>
          <ac:spMkLst>
            <pc:docMk/>
            <pc:sldMk cId="2028579582" sldId="2076137961"/>
            <ac:spMk id="42" creationId="{4A8F1EC9-E477-4A16-926D-C3754416AD55}"/>
          </ac:spMkLst>
        </pc:spChg>
        <pc:spChg chg="mod">
          <ac:chgData name="Gabriel Luiz" userId="c296c97c4fbbcc8d" providerId="LiveId" clId="{8B156789-ECE7-4F19-BDD5-4B03E3B9867B}" dt="2021-03-09T00:49:35.024" v="2263" actId="20577"/>
          <ac:spMkLst>
            <pc:docMk/>
            <pc:sldMk cId="2028579582" sldId="2076137961"/>
            <ac:spMk id="43" creationId="{E152D8FD-A4B7-45AE-829A-1E945A55400E}"/>
          </ac:spMkLst>
        </pc:spChg>
        <pc:spChg chg="mod">
          <ac:chgData name="Gabriel Luiz" userId="c296c97c4fbbcc8d" providerId="LiveId" clId="{8B156789-ECE7-4F19-BDD5-4B03E3B9867B}" dt="2021-03-09T00:42:52.170" v="1852" actId="6549"/>
          <ac:spMkLst>
            <pc:docMk/>
            <pc:sldMk cId="2028579582" sldId="2076137961"/>
            <ac:spMk id="46" creationId="{AF5CC923-B0D6-44BB-9C40-D5FB1500C87C}"/>
          </ac:spMkLst>
        </pc:spChg>
        <pc:spChg chg="mod">
          <ac:chgData name="Gabriel Luiz" userId="c296c97c4fbbcc8d" providerId="LiveId" clId="{8B156789-ECE7-4F19-BDD5-4B03E3B9867B}" dt="2021-03-09T00:43:12.825" v="1874" actId="20577"/>
          <ac:spMkLst>
            <pc:docMk/>
            <pc:sldMk cId="2028579582" sldId="2076137961"/>
            <ac:spMk id="48" creationId="{3AC57B20-BA51-4D1D-9993-D0C4E16146AE}"/>
          </ac:spMkLst>
        </pc:spChg>
        <pc:spChg chg="mod">
          <ac:chgData name="Gabriel Luiz" userId="c296c97c4fbbcc8d" providerId="LiveId" clId="{8B156789-ECE7-4F19-BDD5-4B03E3B9867B}" dt="2021-03-09T00:49:22.772" v="2248" actId="20577"/>
          <ac:spMkLst>
            <pc:docMk/>
            <pc:sldMk cId="2028579582" sldId="2076137961"/>
            <ac:spMk id="54" creationId="{0A913370-7CF8-4832-A852-6A9F5D42078C}"/>
          </ac:spMkLst>
        </pc:spChg>
        <pc:spChg chg="mod">
          <ac:chgData name="Gabriel Luiz" userId="c296c97c4fbbcc8d" providerId="LiveId" clId="{8B156789-ECE7-4F19-BDD5-4B03E3B9867B}" dt="2021-03-09T00:43:37.614" v="1907" actId="6549"/>
          <ac:spMkLst>
            <pc:docMk/>
            <pc:sldMk cId="2028579582" sldId="2076137961"/>
            <ac:spMk id="62" creationId="{EF9B997F-A791-4AFF-BB05-78D3B15FF906}"/>
          </ac:spMkLst>
        </pc:spChg>
        <pc:spChg chg="mod">
          <ac:chgData name="Gabriel Luiz" userId="c296c97c4fbbcc8d" providerId="LiveId" clId="{8B156789-ECE7-4F19-BDD5-4B03E3B9867B}" dt="2021-03-09T00:43:58.974" v="1929" actId="20577"/>
          <ac:spMkLst>
            <pc:docMk/>
            <pc:sldMk cId="2028579582" sldId="2076137961"/>
            <ac:spMk id="63" creationId="{23BE376D-F4D4-492A-9B84-47CAE017F903}"/>
          </ac:spMkLst>
        </pc:spChg>
        <pc:picChg chg="mod">
          <ac:chgData name="Gabriel Luiz" userId="c296c97c4fbbcc8d" providerId="LiveId" clId="{8B156789-ECE7-4F19-BDD5-4B03E3B9867B}" dt="2021-03-09T00:44:37.680" v="1930" actId="692"/>
          <ac:picMkLst>
            <pc:docMk/>
            <pc:sldMk cId="2028579582" sldId="2076137961"/>
            <ac:picMk id="44" creationId="{23C62505-F752-4024-BB01-BA4062209FB9}"/>
          </ac:picMkLst>
        </pc:picChg>
        <pc:picChg chg="mod">
          <ac:chgData name="Gabriel Luiz" userId="c296c97c4fbbcc8d" providerId="LiveId" clId="{8B156789-ECE7-4F19-BDD5-4B03E3B9867B}" dt="2021-03-09T00:44:42.531" v="1931" actId="692"/>
          <ac:picMkLst>
            <pc:docMk/>
            <pc:sldMk cId="2028579582" sldId="2076137961"/>
            <ac:picMk id="45" creationId="{1AD79014-04BB-4751-892A-FD69E2684AD1}"/>
          </ac:picMkLst>
        </pc:picChg>
      </pc:sldChg>
      <pc:sldChg chg="addSp delSp modSp mod">
        <pc:chgData name="Gabriel Luiz" userId="c296c97c4fbbcc8d" providerId="LiveId" clId="{8B156789-ECE7-4F19-BDD5-4B03E3B9867B}" dt="2021-03-14T21:45:27.028" v="6831" actId="1076"/>
        <pc:sldMkLst>
          <pc:docMk/>
          <pc:sldMk cId="918845108" sldId="2076137963"/>
        </pc:sldMkLst>
        <pc:spChg chg="mod">
          <ac:chgData name="Gabriel Luiz" userId="c296c97c4fbbcc8d" providerId="LiveId" clId="{8B156789-ECE7-4F19-BDD5-4B03E3B9867B}" dt="2021-03-14T21:44:41.614" v="6817" actId="21"/>
          <ac:spMkLst>
            <pc:docMk/>
            <pc:sldMk cId="918845108" sldId="2076137963"/>
            <ac:spMk id="2" creationId="{66DCD826-EDA9-4C4C-AED5-4C86C4341FE8}"/>
          </ac:spMkLst>
        </pc:spChg>
        <pc:spChg chg="del mod">
          <ac:chgData name="Gabriel Luiz" userId="c296c97c4fbbcc8d" providerId="LiveId" clId="{8B156789-ECE7-4F19-BDD5-4B03E3B9867B}" dt="2021-03-14T21:44:48.692" v="6820" actId="478"/>
          <ac:spMkLst>
            <pc:docMk/>
            <pc:sldMk cId="918845108" sldId="2076137963"/>
            <ac:spMk id="8" creationId="{035007D6-44A8-4946-A96C-73CF458864F2}"/>
          </ac:spMkLst>
        </pc:spChg>
        <pc:spChg chg="mod">
          <ac:chgData name="Gabriel Luiz" userId="c296c97c4fbbcc8d" providerId="LiveId" clId="{8B156789-ECE7-4F19-BDD5-4B03E3B9867B}" dt="2021-03-14T21:42:14.970" v="6779" actId="20577"/>
          <ac:spMkLst>
            <pc:docMk/>
            <pc:sldMk cId="918845108" sldId="2076137963"/>
            <ac:spMk id="10" creationId="{CC08A1CB-D943-4DB8-B81D-6A520F17DF8E}"/>
          </ac:spMkLst>
        </pc:spChg>
        <pc:spChg chg="add mod">
          <ac:chgData name="Gabriel Luiz" userId="c296c97c4fbbcc8d" providerId="LiveId" clId="{8B156789-ECE7-4F19-BDD5-4B03E3B9867B}" dt="2021-03-14T21:45:27.028" v="6831" actId="1076"/>
          <ac:spMkLst>
            <pc:docMk/>
            <pc:sldMk cId="918845108" sldId="2076137963"/>
            <ac:spMk id="11" creationId="{1EF53821-A95F-48B3-98F2-EEB9DC59597A}"/>
          </ac:spMkLst>
        </pc:spChg>
        <pc:grpChg chg="del">
          <ac:chgData name="Gabriel Luiz" userId="c296c97c4fbbcc8d" providerId="LiveId" clId="{8B156789-ECE7-4F19-BDD5-4B03E3B9867B}" dt="2021-03-14T21:44:50.548" v="6821" actId="478"/>
          <ac:grpSpMkLst>
            <pc:docMk/>
            <pc:sldMk cId="918845108" sldId="2076137963"/>
            <ac:grpSpMk id="13" creationId="{69755004-35C0-436D-9146-97FD239FB1BD}"/>
          </ac:grpSpMkLst>
        </pc:grpChg>
      </pc:sldChg>
      <pc:sldChg chg="delSp modSp mod">
        <pc:chgData name="Gabriel Luiz" userId="c296c97c4fbbcc8d" providerId="LiveId" clId="{8B156789-ECE7-4F19-BDD5-4B03E3B9867B}" dt="2021-03-11T21:44:21.206" v="4048" actId="478"/>
        <pc:sldMkLst>
          <pc:docMk/>
          <pc:sldMk cId="1242629087" sldId="2076137964"/>
        </pc:sldMkLst>
        <pc:spChg chg="mod">
          <ac:chgData name="Gabriel Luiz" userId="c296c97c4fbbcc8d" providerId="LiveId" clId="{8B156789-ECE7-4F19-BDD5-4B03E3B9867B}" dt="2021-03-09T01:02:22.678" v="2385" actId="20577"/>
          <ac:spMkLst>
            <pc:docMk/>
            <pc:sldMk cId="1242629087" sldId="2076137964"/>
            <ac:spMk id="16" creationId="{C928E299-0EF9-FE4C-958C-2F04B40D54CE}"/>
          </ac:spMkLst>
        </pc:spChg>
        <pc:spChg chg="del mod">
          <ac:chgData name="Gabriel Luiz" userId="c296c97c4fbbcc8d" providerId="LiveId" clId="{8B156789-ECE7-4F19-BDD5-4B03E3B9867B}" dt="2021-03-11T21:44:21.206" v="4048" actId="478"/>
          <ac:spMkLst>
            <pc:docMk/>
            <pc:sldMk cId="1242629087" sldId="2076137964"/>
            <ac:spMk id="17" creationId="{E3761BAF-F05B-1B42-9957-75C8587CAEBC}"/>
          </ac:spMkLst>
        </pc:spChg>
      </pc:sldChg>
      <pc:sldChg chg="modSp mod ord">
        <pc:chgData name="Gabriel Luiz" userId="c296c97c4fbbcc8d" providerId="LiveId" clId="{8B156789-ECE7-4F19-BDD5-4B03E3B9867B}" dt="2021-03-14T20:41:26.771" v="4219" actId="20577"/>
        <pc:sldMkLst>
          <pc:docMk/>
          <pc:sldMk cId="3798721148" sldId="2076137965"/>
        </pc:sldMkLst>
        <pc:spChg chg="mod">
          <ac:chgData name="Gabriel Luiz" userId="c296c97c4fbbcc8d" providerId="LiveId" clId="{8B156789-ECE7-4F19-BDD5-4B03E3B9867B}" dt="2021-03-11T21:48:55.892" v="4090" actId="6549"/>
          <ac:spMkLst>
            <pc:docMk/>
            <pc:sldMk cId="3798721148" sldId="2076137965"/>
            <ac:spMk id="10" creationId="{CC08A1CB-D943-4DB8-B81D-6A520F17DF8E}"/>
          </ac:spMkLst>
        </pc:spChg>
        <pc:spChg chg="mod">
          <ac:chgData name="Gabriel Luiz" userId="c296c97c4fbbcc8d" providerId="LiveId" clId="{8B156789-ECE7-4F19-BDD5-4B03E3B9867B}" dt="2021-03-08T23:25:41.973" v="750" actId="6549"/>
          <ac:spMkLst>
            <pc:docMk/>
            <pc:sldMk cId="3798721148" sldId="2076137965"/>
            <ac:spMk id="42" creationId="{8BA36F6D-B14E-4C13-B0C7-9CEC20ED5C58}"/>
          </ac:spMkLst>
        </pc:spChg>
        <pc:spChg chg="mod">
          <ac:chgData name="Gabriel Luiz" userId="c296c97c4fbbcc8d" providerId="LiveId" clId="{8B156789-ECE7-4F19-BDD5-4B03E3B9867B}" dt="2021-03-14T20:39:40.212" v="4196" actId="20577"/>
          <ac:spMkLst>
            <pc:docMk/>
            <pc:sldMk cId="3798721148" sldId="2076137965"/>
            <ac:spMk id="44" creationId="{317CF349-B5C5-41E2-B21A-C8662B3DB280}"/>
          </ac:spMkLst>
        </pc:spChg>
        <pc:spChg chg="mod">
          <ac:chgData name="Gabriel Luiz" userId="c296c97c4fbbcc8d" providerId="LiveId" clId="{8B156789-ECE7-4F19-BDD5-4B03E3B9867B}" dt="2021-03-14T20:41:26.771" v="4219" actId="20577"/>
          <ac:spMkLst>
            <pc:docMk/>
            <pc:sldMk cId="3798721148" sldId="2076137965"/>
            <ac:spMk id="46" creationId="{5CD11408-DDCD-4E76-8647-D586A13D7B7B}"/>
          </ac:spMkLst>
        </pc:spChg>
      </pc:sldChg>
      <pc:sldChg chg="modSp mod">
        <pc:chgData name="Gabriel Luiz" userId="c296c97c4fbbcc8d" providerId="LiveId" clId="{8B156789-ECE7-4F19-BDD5-4B03E3B9867B}" dt="2021-03-14T20:41:15.548" v="4218" actId="6549"/>
        <pc:sldMkLst>
          <pc:docMk/>
          <pc:sldMk cId="509752062" sldId="2076137966"/>
        </pc:sldMkLst>
        <pc:spChg chg="mod">
          <ac:chgData name="Gabriel Luiz" userId="c296c97c4fbbcc8d" providerId="LiveId" clId="{8B156789-ECE7-4F19-BDD5-4B03E3B9867B}" dt="2021-03-11T21:46:45.471" v="4071" actId="6549"/>
          <ac:spMkLst>
            <pc:docMk/>
            <pc:sldMk cId="509752062" sldId="2076137966"/>
            <ac:spMk id="10" creationId="{CC08A1CB-D943-4DB8-B81D-6A520F17DF8E}"/>
          </ac:spMkLst>
        </pc:spChg>
        <pc:spChg chg="mod">
          <ac:chgData name="Gabriel Luiz" userId="c296c97c4fbbcc8d" providerId="LiveId" clId="{8B156789-ECE7-4F19-BDD5-4B03E3B9867B}" dt="2021-03-09T00:37:59.532" v="1703" actId="1076"/>
          <ac:spMkLst>
            <pc:docMk/>
            <pc:sldMk cId="509752062" sldId="2076137966"/>
            <ac:spMk id="42" creationId="{8BA36F6D-B14E-4C13-B0C7-9CEC20ED5C58}"/>
          </ac:spMkLst>
        </pc:spChg>
        <pc:spChg chg="mod">
          <ac:chgData name="Gabriel Luiz" userId="c296c97c4fbbcc8d" providerId="LiveId" clId="{8B156789-ECE7-4F19-BDD5-4B03E3B9867B}" dt="2021-03-09T00:39:32.458" v="1727" actId="1076"/>
          <ac:spMkLst>
            <pc:docMk/>
            <pc:sldMk cId="509752062" sldId="2076137966"/>
            <ac:spMk id="44" creationId="{317CF349-B5C5-41E2-B21A-C8662B3DB280}"/>
          </ac:spMkLst>
        </pc:spChg>
        <pc:spChg chg="mod">
          <ac:chgData name="Gabriel Luiz" userId="c296c97c4fbbcc8d" providerId="LiveId" clId="{8B156789-ECE7-4F19-BDD5-4B03E3B9867B}" dt="2021-03-14T20:41:15.548" v="4218" actId="6549"/>
          <ac:spMkLst>
            <pc:docMk/>
            <pc:sldMk cId="509752062" sldId="2076137966"/>
            <ac:spMk id="46" creationId="{5CD11408-DDCD-4E76-8647-D586A13D7B7B}"/>
          </ac:spMkLst>
        </pc:spChg>
      </pc:sldChg>
      <pc:sldChg chg="modSp mod">
        <pc:chgData name="Gabriel Luiz" userId="c296c97c4fbbcc8d" providerId="LiveId" clId="{8B156789-ECE7-4F19-BDD5-4B03E3B9867B}" dt="2021-03-14T20:41:03.640" v="4217" actId="20577"/>
        <pc:sldMkLst>
          <pc:docMk/>
          <pc:sldMk cId="4134455642" sldId="2076137967"/>
        </pc:sldMkLst>
        <pc:spChg chg="mod">
          <ac:chgData name="Gabriel Luiz" userId="c296c97c4fbbcc8d" providerId="LiveId" clId="{8B156789-ECE7-4F19-BDD5-4B03E3B9867B}" dt="2021-03-11T21:48:23.189" v="4078" actId="6549"/>
          <ac:spMkLst>
            <pc:docMk/>
            <pc:sldMk cId="4134455642" sldId="2076137967"/>
            <ac:spMk id="10" creationId="{CC08A1CB-D943-4DB8-B81D-6A520F17DF8E}"/>
          </ac:spMkLst>
        </pc:spChg>
        <pc:spChg chg="mod">
          <ac:chgData name="Gabriel Luiz" userId="c296c97c4fbbcc8d" providerId="LiveId" clId="{8B156789-ECE7-4F19-BDD5-4B03E3B9867B}" dt="2021-03-14T20:40:24.170" v="4209" actId="1076"/>
          <ac:spMkLst>
            <pc:docMk/>
            <pc:sldMk cId="4134455642" sldId="2076137967"/>
            <ac:spMk id="42" creationId="{8BA36F6D-B14E-4C13-B0C7-9CEC20ED5C58}"/>
          </ac:spMkLst>
        </pc:spChg>
        <pc:spChg chg="mod">
          <ac:chgData name="Gabriel Luiz" userId="c296c97c4fbbcc8d" providerId="LiveId" clId="{8B156789-ECE7-4F19-BDD5-4B03E3B9867B}" dt="2021-03-14T20:39:23.040" v="4195" actId="6549"/>
          <ac:spMkLst>
            <pc:docMk/>
            <pc:sldMk cId="4134455642" sldId="2076137967"/>
            <ac:spMk id="44" creationId="{317CF349-B5C5-41E2-B21A-C8662B3DB280}"/>
          </ac:spMkLst>
        </pc:spChg>
        <pc:spChg chg="mod">
          <ac:chgData name="Gabriel Luiz" userId="c296c97c4fbbcc8d" providerId="LiveId" clId="{8B156789-ECE7-4F19-BDD5-4B03E3B9867B}" dt="2021-03-14T20:41:03.640" v="4217" actId="20577"/>
          <ac:spMkLst>
            <pc:docMk/>
            <pc:sldMk cId="4134455642" sldId="2076137967"/>
            <ac:spMk id="46" creationId="{5CD11408-DDCD-4E76-8647-D586A13D7B7B}"/>
          </ac:spMkLst>
        </pc:spChg>
      </pc:sldChg>
      <pc:sldChg chg="modSp mod modTransition modAnim">
        <pc:chgData name="Gabriel Luiz" userId="c296c97c4fbbcc8d" providerId="LiveId" clId="{8B156789-ECE7-4F19-BDD5-4B03E3B9867B}" dt="2021-03-14T22:10:43.086" v="7275"/>
        <pc:sldMkLst>
          <pc:docMk/>
          <pc:sldMk cId="3634868670" sldId="2076137968"/>
        </pc:sldMkLst>
        <pc:spChg chg="mod">
          <ac:chgData name="Gabriel Luiz" userId="c296c97c4fbbcc8d" providerId="LiveId" clId="{8B156789-ECE7-4F19-BDD5-4B03E3B9867B}" dt="2021-03-14T21:32:28.861" v="6113" actId="20577"/>
          <ac:spMkLst>
            <pc:docMk/>
            <pc:sldMk cId="3634868670" sldId="2076137968"/>
            <ac:spMk id="5" creationId="{1C91853E-83C5-4760-A777-DCC33032CE09}"/>
          </ac:spMkLst>
        </pc:spChg>
        <pc:spChg chg="mod">
          <ac:chgData name="Gabriel Luiz" userId="c296c97c4fbbcc8d" providerId="LiveId" clId="{8B156789-ECE7-4F19-BDD5-4B03E3B9867B}" dt="2021-03-14T21:36:03.246" v="6532" actId="20577"/>
          <ac:spMkLst>
            <pc:docMk/>
            <pc:sldMk cId="3634868670" sldId="2076137968"/>
            <ac:spMk id="6" creationId="{A3FE8AF4-504F-4D1E-9012-A27BF0CA670A}"/>
          </ac:spMkLst>
        </pc:spChg>
        <pc:spChg chg="mod">
          <ac:chgData name="Gabriel Luiz" userId="c296c97c4fbbcc8d" providerId="LiveId" clId="{8B156789-ECE7-4F19-BDD5-4B03E3B9867B}" dt="2021-03-14T21:38:29.916" v="6701" actId="6549"/>
          <ac:spMkLst>
            <pc:docMk/>
            <pc:sldMk cId="3634868670" sldId="2076137968"/>
            <ac:spMk id="7" creationId="{671F3E69-4D0D-4221-BF93-48BB2ABC2D00}"/>
          </ac:spMkLst>
        </pc:spChg>
        <pc:spChg chg="mod">
          <ac:chgData name="Gabriel Luiz" userId="c296c97c4fbbcc8d" providerId="LiveId" clId="{8B156789-ECE7-4F19-BDD5-4B03E3B9867B}" dt="2021-03-14T22:10:17.248" v="7274" actId="207"/>
          <ac:spMkLst>
            <pc:docMk/>
            <pc:sldMk cId="3634868670" sldId="2076137968"/>
            <ac:spMk id="10" creationId="{CC08A1CB-D943-4DB8-B81D-6A520F17DF8E}"/>
          </ac:spMkLst>
        </pc:spChg>
        <pc:spChg chg="mod">
          <ac:chgData name="Gabriel Luiz" userId="c296c97c4fbbcc8d" providerId="LiveId" clId="{8B156789-ECE7-4F19-BDD5-4B03E3B9867B}" dt="2021-03-14T21:28:30.529" v="5883" actId="6549"/>
          <ac:spMkLst>
            <pc:docMk/>
            <pc:sldMk cId="3634868670" sldId="2076137968"/>
            <ac:spMk id="42" creationId="{8BA36F6D-B14E-4C13-B0C7-9CEC20ED5C58}"/>
          </ac:spMkLst>
        </pc:spChg>
        <pc:spChg chg="mod">
          <ac:chgData name="Gabriel Luiz" userId="c296c97c4fbbcc8d" providerId="LiveId" clId="{8B156789-ECE7-4F19-BDD5-4B03E3B9867B}" dt="2021-03-14T21:29:02.384" v="5886" actId="1076"/>
          <ac:spMkLst>
            <pc:docMk/>
            <pc:sldMk cId="3634868670" sldId="2076137968"/>
            <ac:spMk id="44" creationId="{317CF349-B5C5-41E2-B21A-C8662B3DB280}"/>
          </ac:spMkLst>
        </pc:spChg>
        <pc:spChg chg="mod">
          <ac:chgData name="Gabriel Luiz" userId="c296c97c4fbbcc8d" providerId="LiveId" clId="{8B156789-ECE7-4F19-BDD5-4B03E3B9867B}" dt="2021-03-14T21:29:34.542" v="5891" actId="1076"/>
          <ac:spMkLst>
            <pc:docMk/>
            <pc:sldMk cId="3634868670" sldId="2076137968"/>
            <ac:spMk id="46" creationId="{5CD11408-DDCD-4E76-8647-D586A13D7B7B}"/>
          </ac:spMkLst>
        </pc:spChg>
      </pc:sldChg>
      <pc:sldChg chg="modSp mod ord modTransition setBg">
        <pc:chgData name="Gabriel Luiz" userId="c296c97c4fbbcc8d" providerId="LiveId" clId="{8B156789-ECE7-4F19-BDD5-4B03E3B9867B}" dt="2021-03-09T00:57:49.669" v="2294" actId="113"/>
        <pc:sldMkLst>
          <pc:docMk/>
          <pc:sldMk cId="463794214" sldId="2076137969"/>
        </pc:sldMkLst>
        <pc:spChg chg="mod">
          <ac:chgData name="Gabriel Luiz" userId="c296c97c4fbbcc8d" providerId="LiveId" clId="{8B156789-ECE7-4F19-BDD5-4B03E3B9867B}" dt="2021-03-09T00:17:45.059" v="1208" actId="6549"/>
          <ac:spMkLst>
            <pc:docMk/>
            <pc:sldMk cId="463794214" sldId="2076137969"/>
            <ac:spMk id="7" creationId="{AB3BEC53-50B6-47D6-9AB8-3C3DE60ACF8B}"/>
          </ac:spMkLst>
        </pc:spChg>
        <pc:spChg chg="mod">
          <ac:chgData name="Gabriel Luiz" userId="c296c97c4fbbcc8d" providerId="LiveId" clId="{8B156789-ECE7-4F19-BDD5-4B03E3B9867B}" dt="2021-03-09T00:18:24.382" v="1242" actId="20577"/>
          <ac:spMkLst>
            <pc:docMk/>
            <pc:sldMk cId="463794214" sldId="2076137969"/>
            <ac:spMk id="12" creationId="{C695FBBF-0254-4648-B2DF-4DE5A77BE668}"/>
          </ac:spMkLst>
        </pc:spChg>
        <pc:spChg chg="mod">
          <ac:chgData name="Gabriel Luiz" userId="c296c97c4fbbcc8d" providerId="LiveId" clId="{8B156789-ECE7-4F19-BDD5-4B03E3B9867B}" dt="2021-03-09T00:18:58.956" v="1282" actId="20577"/>
          <ac:spMkLst>
            <pc:docMk/>
            <pc:sldMk cId="463794214" sldId="2076137969"/>
            <ac:spMk id="18" creationId="{CFF370CA-4FFA-4022-9B95-EABF2786B344}"/>
          </ac:spMkLst>
        </pc:spChg>
        <pc:spChg chg="mod">
          <ac:chgData name="Gabriel Luiz" userId="c296c97c4fbbcc8d" providerId="LiveId" clId="{8B156789-ECE7-4F19-BDD5-4B03E3B9867B}" dt="2021-03-09T00:19:41.316" v="1288" actId="6549"/>
          <ac:spMkLst>
            <pc:docMk/>
            <pc:sldMk cId="463794214" sldId="2076137969"/>
            <ac:spMk id="32" creationId="{AEBEFF78-4ABD-488D-B02A-7E8CB597B5F0}"/>
          </ac:spMkLst>
        </pc:spChg>
        <pc:spChg chg="mod">
          <ac:chgData name="Gabriel Luiz" userId="c296c97c4fbbcc8d" providerId="LiveId" clId="{8B156789-ECE7-4F19-BDD5-4B03E3B9867B}" dt="2021-03-09T00:17:01.246" v="1207" actId="6549"/>
          <ac:spMkLst>
            <pc:docMk/>
            <pc:sldMk cId="463794214" sldId="2076137969"/>
            <ac:spMk id="39" creationId="{7AF16C85-76C2-4935-A039-ABDB0463B207}"/>
          </ac:spMkLst>
        </pc:spChg>
        <pc:spChg chg="mod">
          <ac:chgData name="Gabriel Luiz" userId="c296c97c4fbbcc8d" providerId="LiveId" clId="{8B156789-ECE7-4F19-BDD5-4B03E3B9867B}" dt="2021-03-09T00:21:32.947" v="1385" actId="1076"/>
          <ac:spMkLst>
            <pc:docMk/>
            <pc:sldMk cId="463794214" sldId="2076137969"/>
            <ac:spMk id="41" creationId="{9DB4AA29-384F-40E3-BF7D-9B24F92E4AB5}"/>
          </ac:spMkLst>
        </pc:spChg>
        <pc:spChg chg="mod">
          <ac:chgData name="Gabriel Luiz" userId="c296c97c4fbbcc8d" providerId="LiveId" clId="{8B156789-ECE7-4F19-BDD5-4B03E3B9867B}" dt="2021-03-09T00:57:49.669" v="2294" actId="113"/>
          <ac:spMkLst>
            <pc:docMk/>
            <pc:sldMk cId="463794214" sldId="2076137969"/>
            <ac:spMk id="50" creationId="{124F3A9E-F7F9-4647-9C71-67C0D0E75930}"/>
          </ac:spMkLst>
        </pc:spChg>
      </pc:sldChg>
      <pc:sldChg chg="modSp mod">
        <pc:chgData name="Gabriel Luiz" userId="c296c97c4fbbcc8d" providerId="LiveId" clId="{8B156789-ECE7-4F19-BDD5-4B03E3B9867B}" dt="2021-03-14T21:09:04.331" v="5822" actId="6549"/>
        <pc:sldMkLst>
          <pc:docMk/>
          <pc:sldMk cId="390311387" sldId="2076137971"/>
        </pc:sldMkLst>
        <pc:spChg chg="mod">
          <ac:chgData name="Gabriel Luiz" userId="c296c97c4fbbcc8d" providerId="LiveId" clId="{8B156789-ECE7-4F19-BDD5-4B03E3B9867B}" dt="2021-03-14T21:09:04.331" v="5822" actId="6549"/>
          <ac:spMkLst>
            <pc:docMk/>
            <pc:sldMk cId="390311387" sldId="2076137971"/>
            <ac:spMk id="7" creationId="{A80DF47B-E8A3-45C0-A3AB-D20F4C34FEF0}"/>
          </ac:spMkLst>
        </pc:spChg>
        <pc:spChg chg="mod">
          <ac:chgData name="Gabriel Luiz" userId="c296c97c4fbbcc8d" providerId="LiveId" clId="{8B156789-ECE7-4F19-BDD5-4B03E3B9867B}" dt="2021-03-14T21:08:39.645" v="5819" actId="20577"/>
          <ac:spMkLst>
            <pc:docMk/>
            <pc:sldMk cId="390311387" sldId="2076137971"/>
            <ac:spMk id="10" creationId="{CC08A1CB-D943-4DB8-B81D-6A520F17DF8E}"/>
          </ac:spMkLst>
        </pc:spChg>
      </pc:sldChg>
      <pc:sldChg chg="new del">
        <pc:chgData name="Gabriel Luiz" userId="c296c97c4fbbcc8d" providerId="LiveId" clId="{8B156789-ECE7-4F19-BDD5-4B03E3B9867B}" dt="2021-03-08T22:58:30.634" v="2" actId="2696"/>
        <pc:sldMkLst>
          <pc:docMk/>
          <pc:sldMk cId="527391849" sldId="2076137972"/>
        </pc:sldMkLst>
      </pc:sldChg>
      <pc:sldChg chg="add">
        <pc:chgData name="Gabriel Luiz" userId="c296c97c4fbbcc8d" providerId="LiveId" clId="{8B156789-ECE7-4F19-BDD5-4B03E3B9867B}" dt="2021-03-08T22:58:23.926" v="1"/>
        <pc:sldMkLst>
          <pc:docMk/>
          <pc:sldMk cId="1252073943" sldId="2076137973"/>
        </pc:sldMkLst>
      </pc:sldChg>
      <pc:sldChg chg="new del ord">
        <pc:chgData name="Gabriel Luiz" userId="c296c97c4fbbcc8d" providerId="LiveId" clId="{8B156789-ECE7-4F19-BDD5-4B03E3B9867B}" dt="2021-03-08T22:59:20.077" v="9" actId="2696"/>
        <pc:sldMkLst>
          <pc:docMk/>
          <pc:sldMk cId="1002818234" sldId="2076137974"/>
        </pc:sldMkLst>
      </pc:sldChg>
      <pc:sldChg chg="addSp delSp modSp new mod ord modTransition modClrScheme delAnim modAnim chgLayout">
        <pc:chgData name="Gabriel Luiz" userId="c296c97c4fbbcc8d" providerId="LiveId" clId="{8B156789-ECE7-4F19-BDD5-4B03E3B9867B}" dt="2021-03-09T00:57:05.206" v="2284" actId="1076"/>
        <pc:sldMkLst>
          <pc:docMk/>
          <pc:sldMk cId="861710131" sldId="2076137975"/>
        </pc:sldMkLst>
        <pc:spChg chg="add mod">
          <ac:chgData name="Gabriel Luiz" userId="c296c97c4fbbcc8d" providerId="LiveId" clId="{8B156789-ECE7-4F19-BDD5-4B03E3B9867B}" dt="2021-03-09T00:57:05.206" v="2284" actId="1076"/>
          <ac:spMkLst>
            <pc:docMk/>
            <pc:sldMk cId="861710131" sldId="2076137975"/>
            <ac:spMk id="3" creationId="{FF9E7F1A-5E79-4CC4-B2B1-600BBDA141C6}"/>
          </ac:spMkLst>
        </pc:spChg>
        <pc:spChg chg="add mod">
          <ac:chgData name="Gabriel Luiz" userId="c296c97c4fbbcc8d" providerId="LiveId" clId="{8B156789-ECE7-4F19-BDD5-4B03E3B9867B}" dt="2021-03-08T23:45:55.324" v="966" actId="14100"/>
          <ac:spMkLst>
            <pc:docMk/>
            <pc:sldMk cId="861710131" sldId="2076137975"/>
            <ac:spMk id="5" creationId="{CDD23693-50E1-4122-9523-2E77E897B8CB}"/>
          </ac:spMkLst>
        </pc:spChg>
        <pc:spChg chg="add mod">
          <ac:chgData name="Gabriel Luiz" userId="c296c97c4fbbcc8d" providerId="LiveId" clId="{8B156789-ECE7-4F19-BDD5-4B03E3B9867B}" dt="2021-03-08T23:37:14.159" v="852" actId="14100"/>
          <ac:spMkLst>
            <pc:docMk/>
            <pc:sldMk cId="861710131" sldId="2076137975"/>
            <ac:spMk id="8" creationId="{FF3E0702-CADC-41C8-B9F8-5D134E690287}"/>
          </ac:spMkLst>
        </pc:spChg>
        <pc:spChg chg="add mod">
          <ac:chgData name="Gabriel Luiz" userId="c296c97c4fbbcc8d" providerId="LiveId" clId="{8B156789-ECE7-4F19-BDD5-4B03E3B9867B}" dt="2021-03-08T23:37:14.159" v="852" actId="14100"/>
          <ac:spMkLst>
            <pc:docMk/>
            <pc:sldMk cId="861710131" sldId="2076137975"/>
            <ac:spMk id="14" creationId="{AE1F0B93-D8F7-4B43-9E96-190CFD41C6A8}"/>
          </ac:spMkLst>
        </pc:spChg>
        <pc:spChg chg="add mod">
          <ac:chgData name="Gabriel Luiz" userId="c296c97c4fbbcc8d" providerId="LiveId" clId="{8B156789-ECE7-4F19-BDD5-4B03E3B9867B}" dt="2021-03-08T23:37:14.159" v="852" actId="14100"/>
          <ac:spMkLst>
            <pc:docMk/>
            <pc:sldMk cId="861710131" sldId="2076137975"/>
            <ac:spMk id="20" creationId="{FB909EEF-6666-4B38-B68F-07399962379A}"/>
          </ac:spMkLst>
        </pc:spChg>
        <pc:spChg chg="add del">
          <ac:chgData name="Gabriel Luiz" userId="c296c97c4fbbcc8d" providerId="LiveId" clId="{8B156789-ECE7-4F19-BDD5-4B03E3B9867B}" dt="2021-03-08T23:37:37.755" v="854"/>
          <ac:spMkLst>
            <pc:docMk/>
            <pc:sldMk cId="861710131" sldId="2076137975"/>
            <ac:spMk id="25" creationId="{1F147AE1-1057-4129-B4C9-C8F99E48CF10}"/>
          </ac:spMkLst>
        </pc:spChg>
        <pc:spChg chg="add del mod">
          <ac:chgData name="Gabriel Luiz" userId="c296c97c4fbbcc8d" providerId="LiveId" clId="{8B156789-ECE7-4F19-BDD5-4B03E3B9867B}" dt="2021-03-08T23:37:47.810" v="858"/>
          <ac:spMkLst>
            <pc:docMk/>
            <pc:sldMk cId="861710131" sldId="2076137975"/>
            <ac:spMk id="26" creationId="{42D7861A-3EE2-40D0-ADAD-3EC1ADD286EB}"/>
          </ac:spMkLst>
        </pc:spChg>
        <pc:grpChg chg="add mod">
          <ac:chgData name="Gabriel Luiz" userId="c296c97c4fbbcc8d" providerId="LiveId" clId="{8B156789-ECE7-4F19-BDD5-4B03E3B9867B}" dt="2021-03-08T23:37:14.159" v="852" actId="14100"/>
          <ac:grpSpMkLst>
            <pc:docMk/>
            <pc:sldMk cId="861710131" sldId="2076137975"/>
            <ac:grpSpMk id="15" creationId="{09E43B2E-407A-4614-9D24-2295C451A1B9}"/>
          </ac:grpSpMkLst>
        </pc:grpChg>
        <pc:grpChg chg="add mod">
          <ac:chgData name="Gabriel Luiz" userId="c296c97c4fbbcc8d" providerId="LiveId" clId="{8B156789-ECE7-4F19-BDD5-4B03E3B9867B}" dt="2021-03-08T23:37:14.159" v="852" actId="14100"/>
          <ac:grpSpMkLst>
            <pc:docMk/>
            <pc:sldMk cId="861710131" sldId="2076137975"/>
            <ac:grpSpMk id="19" creationId="{F2C13C09-4853-4FC7-B7B0-25A1B9A6D9E9}"/>
          </ac:grpSpMkLst>
        </pc:grpChg>
        <pc:grpChg chg="add mod">
          <ac:chgData name="Gabriel Luiz" userId="c296c97c4fbbcc8d" providerId="LiveId" clId="{8B156789-ECE7-4F19-BDD5-4B03E3B9867B}" dt="2021-03-08T23:45:52.023" v="965" actId="1038"/>
          <ac:grpSpMkLst>
            <pc:docMk/>
            <pc:sldMk cId="861710131" sldId="2076137975"/>
            <ac:grpSpMk id="21" creationId="{35633B6A-A8D6-4E74-AAC6-751FF50E2CD0}"/>
          </ac:grpSpMkLst>
        </pc:grpChg>
        <pc:grpChg chg="add mod">
          <ac:chgData name="Gabriel Luiz" userId="c296c97c4fbbcc8d" providerId="LiveId" clId="{8B156789-ECE7-4F19-BDD5-4B03E3B9867B}" dt="2021-03-08T23:37:14.159" v="852" actId="14100"/>
          <ac:grpSpMkLst>
            <pc:docMk/>
            <pc:sldMk cId="861710131" sldId="2076137975"/>
            <ac:grpSpMk id="22" creationId="{EA4D2382-E5D8-4673-915A-384FC3EB116C}"/>
          </ac:grpSpMkLst>
        </pc:grpChg>
        <pc:grpChg chg="add mod">
          <ac:chgData name="Gabriel Luiz" userId="c296c97c4fbbcc8d" providerId="LiveId" clId="{8B156789-ECE7-4F19-BDD5-4B03E3B9867B}" dt="2021-03-08T23:37:14.159" v="852" actId="14100"/>
          <ac:grpSpMkLst>
            <pc:docMk/>
            <pc:sldMk cId="861710131" sldId="2076137975"/>
            <ac:grpSpMk id="23" creationId="{0E84D029-26B3-48E4-B853-E90693AD4651}"/>
          </ac:grpSpMkLst>
        </pc:grpChg>
        <pc:grpChg chg="add mod">
          <ac:chgData name="Gabriel Luiz" userId="c296c97c4fbbcc8d" providerId="LiveId" clId="{8B156789-ECE7-4F19-BDD5-4B03E3B9867B}" dt="2021-03-08T23:37:14.159" v="852" actId="14100"/>
          <ac:grpSpMkLst>
            <pc:docMk/>
            <pc:sldMk cId="861710131" sldId="2076137975"/>
            <ac:grpSpMk id="24" creationId="{E678DF55-7A5C-49C6-8C68-B1E6BD10A4A7}"/>
          </ac:grpSpMkLst>
        </pc:grpChg>
        <pc:picChg chg="add mod">
          <ac:chgData name="Gabriel Luiz" userId="c296c97c4fbbcc8d" providerId="LiveId" clId="{8B156789-ECE7-4F19-BDD5-4B03E3B9867B}" dt="2021-03-08T23:45:52.023" v="965" actId="1038"/>
          <ac:picMkLst>
            <pc:docMk/>
            <pc:sldMk cId="861710131" sldId="2076137975"/>
            <ac:picMk id="6" creationId="{4E81358E-5BC5-47B1-B06F-0F8B966FA41D}"/>
          </ac:picMkLst>
        </pc:picChg>
        <pc:picChg chg="add del mod">
          <ac:chgData name="Gabriel Luiz" userId="c296c97c4fbbcc8d" providerId="LiveId" clId="{8B156789-ECE7-4F19-BDD5-4B03E3B9867B}" dt="2021-03-08T23:30:32.170" v="784" actId="478"/>
          <ac:picMkLst>
            <pc:docMk/>
            <pc:sldMk cId="861710131" sldId="2076137975"/>
            <ac:picMk id="9" creationId="{419C73F1-A53E-499A-A0C5-3FDD0B16976D}"/>
          </ac:picMkLst>
        </pc:picChg>
        <pc:picChg chg="add mod">
          <ac:chgData name="Gabriel Luiz" userId="c296c97c4fbbcc8d" providerId="LiveId" clId="{8B156789-ECE7-4F19-BDD5-4B03E3B9867B}" dt="2021-03-08T23:37:14.159" v="852" actId="14100"/>
          <ac:picMkLst>
            <pc:docMk/>
            <pc:sldMk cId="861710131" sldId="2076137975"/>
            <ac:picMk id="10" creationId="{68337798-3E07-4DF0-AFD8-73BC78EBC565}"/>
          </ac:picMkLst>
        </pc:picChg>
        <pc:picChg chg="add mod">
          <ac:chgData name="Gabriel Luiz" userId="c296c97c4fbbcc8d" providerId="LiveId" clId="{8B156789-ECE7-4F19-BDD5-4B03E3B9867B}" dt="2021-03-08T23:37:14.159" v="852" actId="14100"/>
          <ac:picMkLst>
            <pc:docMk/>
            <pc:sldMk cId="861710131" sldId="2076137975"/>
            <ac:picMk id="11" creationId="{C112C849-9B26-4475-B55C-C298AAECC948}"/>
          </ac:picMkLst>
        </pc:picChg>
        <pc:picChg chg="add mod">
          <ac:chgData name="Gabriel Luiz" userId="c296c97c4fbbcc8d" providerId="LiveId" clId="{8B156789-ECE7-4F19-BDD5-4B03E3B9867B}" dt="2021-03-08T23:37:14.159" v="852" actId="14100"/>
          <ac:picMkLst>
            <pc:docMk/>
            <pc:sldMk cId="861710131" sldId="2076137975"/>
            <ac:picMk id="12" creationId="{4D80438B-9970-41B9-9B34-10D4D019FBF5}"/>
          </ac:picMkLst>
        </pc:picChg>
        <pc:picChg chg="add mod ord">
          <ac:chgData name="Gabriel Luiz" userId="c296c97c4fbbcc8d" providerId="LiveId" clId="{8B156789-ECE7-4F19-BDD5-4B03E3B9867B}" dt="2021-03-08T23:37:14.159" v="852" actId="14100"/>
          <ac:picMkLst>
            <pc:docMk/>
            <pc:sldMk cId="861710131" sldId="2076137975"/>
            <ac:picMk id="17" creationId="{0D13D56E-59F0-4877-9B3A-B60819DDDD72}"/>
          </ac:picMkLst>
        </pc:picChg>
        <pc:picChg chg="add del mod">
          <ac:chgData name="Gabriel Luiz" userId="c296c97c4fbbcc8d" providerId="LiveId" clId="{8B156789-ECE7-4F19-BDD5-4B03E3B9867B}" dt="2021-03-08T23:38:46.387" v="869" actId="478"/>
          <ac:picMkLst>
            <pc:docMk/>
            <pc:sldMk cId="861710131" sldId="2076137975"/>
            <ac:picMk id="28" creationId="{8BB82C6C-C469-47EA-BC4C-D3B21E85FF72}"/>
          </ac:picMkLst>
        </pc:picChg>
        <pc:picChg chg="add mod">
          <ac:chgData name="Gabriel Luiz" userId="c296c97c4fbbcc8d" providerId="LiveId" clId="{8B156789-ECE7-4F19-BDD5-4B03E3B9867B}" dt="2021-03-08T23:37:14.159" v="852" actId="14100"/>
          <ac:picMkLst>
            <pc:docMk/>
            <pc:sldMk cId="861710131" sldId="2076137975"/>
            <ac:picMk id="1026" creationId="{E4BF0B57-FE21-48E3-92C2-D78FBD0F9775}"/>
          </ac:picMkLst>
        </pc:picChg>
        <pc:picChg chg="add mod">
          <ac:chgData name="Gabriel Luiz" userId="c296c97c4fbbcc8d" providerId="LiveId" clId="{8B156789-ECE7-4F19-BDD5-4B03E3B9867B}" dt="2021-03-08T23:37:14.159" v="852" actId="14100"/>
          <ac:picMkLst>
            <pc:docMk/>
            <pc:sldMk cId="861710131" sldId="2076137975"/>
            <ac:picMk id="1028" creationId="{0907207C-1180-4E86-A809-E4F922BD9EA0}"/>
          </ac:picMkLst>
        </pc:picChg>
      </pc:sldChg>
      <pc:sldChg chg="addSp delSp modSp add mod modTransition delAnim modAnim">
        <pc:chgData name="Gabriel Luiz" userId="c296c97c4fbbcc8d" providerId="LiveId" clId="{8B156789-ECE7-4F19-BDD5-4B03E3B9867B}" dt="2021-03-11T20:25:50.565" v="2922"/>
        <pc:sldMkLst>
          <pc:docMk/>
          <pc:sldMk cId="3821131128" sldId="2076137976"/>
        </pc:sldMkLst>
        <pc:spChg chg="mod">
          <ac:chgData name="Gabriel Luiz" userId="c296c97c4fbbcc8d" providerId="LiveId" clId="{8B156789-ECE7-4F19-BDD5-4B03E3B9867B}" dt="2021-03-09T00:57:24.959" v="2289" actId="1076"/>
          <ac:spMkLst>
            <pc:docMk/>
            <pc:sldMk cId="3821131128" sldId="2076137976"/>
            <ac:spMk id="3" creationId="{FF9E7F1A-5E79-4CC4-B2B1-600BBDA141C6}"/>
          </ac:spMkLst>
        </pc:spChg>
        <pc:grpChg chg="del">
          <ac:chgData name="Gabriel Luiz" userId="c296c97c4fbbcc8d" providerId="LiveId" clId="{8B156789-ECE7-4F19-BDD5-4B03E3B9867B}" dt="2021-03-08T23:40:56.466" v="884" actId="478"/>
          <ac:grpSpMkLst>
            <pc:docMk/>
            <pc:sldMk cId="3821131128" sldId="2076137976"/>
            <ac:grpSpMk id="21" creationId="{35633B6A-A8D6-4E74-AAC6-751FF50E2CD0}"/>
          </ac:grpSpMkLst>
        </pc:grpChg>
        <pc:grpChg chg="del">
          <ac:chgData name="Gabriel Luiz" userId="c296c97c4fbbcc8d" providerId="LiveId" clId="{8B156789-ECE7-4F19-BDD5-4B03E3B9867B}" dt="2021-03-08T23:40:55.487" v="883" actId="478"/>
          <ac:grpSpMkLst>
            <pc:docMk/>
            <pc:sldMk cId="3821131128" sldId="2076137976"/>
            <ac:grpSpMk id="22" creationId="{EA4D2382-E5D8-4673-915A-384FC3EB116C}"/>
          </ac:grpSpMkLst>
        </pc:grpChg>
        <pc:grpChg chg="del">
          <ac:chgData name="Gabriel Luiz" userId="c296c97c4fbbcc8d" providerId="LiveId" clId="{8B156789-ECE7-4F19-BDD5-4B03E3B9867B}" dt="2021-03-08T23:40:57.342" v="885" actId="478"/>
          <ac:grpSpMkLst>
            <pc:docMk/>
            <pc:sldMk cId="3821131128" sldId="2076137976"/>
            <ac:grpSpMk id="23" creationId="{0E84D029-26B3-48E4-B853-E90693AD4651}"/>
          </ac:grpSpMkLst>
        </pc:grpChg>
        <pc:grpChg chg="del">
          <ac:chgData name="Gabriel Luiz" userId="c296c97c4fbbcc8d" providerId="LiveId" clId="{8B156789-ECE7-4F19-BDD5-4B03E3B9867B}" dt="2021-03-08T23:40:58.165" v="886" actId="478"/>
          <ac:grpSpMkLst>
            <pc:docMk/>
            <pc:sldMk cId="3821131128" sldId="2076137976"/>
            <ac:grpSpMk id="24" creationId="{E678DF55-7A5C-49C6-8C68-B1E6BD10A4A7}"/>
          </ac:grpSpMkLst>
        </pc:grpChg>
        <pc:picChg chg="add mod">
          <ac:chgData name="Gabriel Luiz" userId="c296c97c4fbbcc8d" providerId="LiveId" clId="{8B156789-ECE7-4F19-BDD5-4B03E3B9867B}" dt="2021-03-08T23:41:51.016" v="923" actId="1076"/>
          <ac:picMkLst>
            <pc:docMk/>
            <pc:sldMk cId="3821131128" sldId="2076137976"/>
            <ac:picMk id="4" creationId="{48A77468-7E91-4BB0-8B94-58E6BB0E5A9A}"/>
          </ac:picMkLst>
        </pc:picChg>
      </pc:sldChg>
      <pc:sldChg chg="addSp delSp modSp add mod ord modAnim">
        <pc:chgData name="Gabriel Luiz" userId="c296c97c4fbbcc8d" providerId="LiveId" clId="{8B156789-ECE7-4F19-BDD5-4B03E3B9867B}" dt="2021-03-14T20:36:35.525" v="4182" actId="207"/>
        <pc:sldMkLst>
          <pc:docMk/>
          <pc:sldMk cId="3632720602" sldId="2076137977"/>
        </pc:sldMkLst>
        <pc:spChg chg="del">
          <ac:chgData name="Gabriel Luiz" userId="c296c97c4fbbcc8d" providerId="LiveId" clId="{8B156789-ECE7-4F19-BDD5-4B03E3B9867B}" dt="2021-03-09T01:07:00.270" v="2468" actId="478"/>
          <ac:spMkLst>
            <pc:docMk/>
            <pc:sldMk cId="3632720602" sldId="2076137977"/>
            <ac:spMk id="29" creationId="{785A6AF6-A3CC-44F2-BB51-7371E2D9CE0A}"/>
          </ac:spMkLst>
        </pc:spChg>
        <pc:spChg chg="add mod">
          <ac:chgData name="Gabriel Luiz" userId="c296c97c4fbbcc8d" providerId="LiveId" clId="{8B156789-ECE7-4F19-BDD5-4B03E3B9867B}" dt="2021-03-09T01:08:13.347" v="2472" actId="1076"/>
          <ac:spMkLst>
            <pc:docMk/>
            <pc:sldMk cId="3632720602" sldId="2076137977"/>
            <ac:spMk id="30" creationId="{18AA5A28-08B0-41D1-8006-B886EA4986CC}"/>
          </ac:spMkLst>
        </pc:spChg>
        <pc:spChg chg="add del mod">
          <ac:chgData name="Gabriel Luiz" userId="c296c97c4fbbcc8d" providerId="LiveId" clId="{8B156789-ECE7-4F19-BDD5-4B03E3B9867B}" dt="2021-03-09T01:11:25.991" v="2476" actId="478"/>
          <ac:spMkLst>
            <pc:docMk/>
            <pc:sldMk cId="3632720602" sldId="2076137977"/>
            <ac:spMk id="34" creationId="{B83B6842-A485-40D4-B88F-9A445677EFE2}"/>
          </ac:spMkLst>
        </pc:spChg>
        <pc:spChg chg="add mod">
          <ac:chgData name="Gabriel Luiz" userId="c296c97c4fbbcc8d" providerId="LiveId" clId="{8B156789-ECE7-4F19-BDD5-4B03E3B9867B}" dt="2021-03-09T01:16:19.039" v="2697" actId="123"/>
          <ac:spMkLst>
            <pc:docMk/>
            <pc:sldMk cId="3632720602" sldId="2076137977"/>
            <ac:spMk id="35" creationId="{E8424088-A676-41AB-8CE3-CEA9BCA89C85}"/>
          </ac:spMkLst>
        </pc:spChg>
        <pc:spChg chg="add mod">
          <ac:chgData name="Gabriel Luiz" userId="c296c97c4fbbcc8d" providerId="LiveId" clId="{8B156789-ECE7-4F19-BDD5-4B03E3B9867B}" dt="2021-03-09T01:16:10.904" v="2696" actId="123"/>
          <ac:spMkLst>
            <pc:docMk/>
            <pc:sldMk cId="3632720602" sldId="2076137977"/>
            <ac:spMk id="37" creationId="{DCF81EF4-51CB-4B9F-8DD1-54BE81B7BDA1}"/>
          </ac:spMkLst>
        </pc:spChg>
        <pc:spChg chg="add mod">
          <ac:chgData name="Gabriel Luiz" userId="c296c97c4fbbcc8d" providerId="LiveId" clId="{8B156789-ECE7-4F19-BDD5-4B03E3B9867B}" dt="2021-03-09T01:16:07.698" v="2695" actId="123"/>
          <ac:spMkLst>
            <pc:docMk/>
            <pc:sldMk cId="3632720602" sldId="2076137977"/>
            <ac:spMk id="40" creationId="{94980437-A16D-412E-B85E-3B6C631F2B21}"/>
          </ac:spMkLst>
        </pc:spChg>
        <pc:spChg chg="add mod">
          <ac:chgData name="Gabriel Luiz" userId="c296c97c4fbbcc8d" providerId="LiveId" clId="{8B156789-ECE7-4F19-BDD5-4B03E3B9867B}" dt="2021-03-14T20:36:35.525" v="4182" actId="207"/>
          <ac:spMkLst>
            <pc:docMk/>
            <pc:sldMk cId="3632720602" sldId="2076137977"/>
            <ac:spMk id="42" creationId="{978882F1-4111-4C30-B675-25ADF0B8DFA6}"/>
          </ac:spMkLst>
        </pc:spChg>
        <pc:spChg chg="mod">
          <ac:chgData name="Gabriel Luiz" userId="c296c97c4fbbcc8d" providerId="LiveId" clId="{8B156789-ECE7-4F19-BDD5-4B03E3B9867B}" dt="2021-03-09T01:07:18.019" v="2469" actId="207"/>
          <ac:spMkLst>
            <pc:docMk/>
            <pc:sldMk cId="3632720602" sldId="2076137977"/>
            <ac:spMk id="50" creationId="{124F3A9E-F7F9-4647-9C71-67C0D0E75930}"/>
          </ac:spMkLst>
        </pc:spChg>
        <pc:grpChg chg="del">
          <ac:chgData name="Gabriel Luiz" userId="c296c97c4fbbcc8d" providerId="LiveId" clId="{8B156789-ECE7-4F19-BDD5-4B03E3B9867B}" dt="2021-03-09T01:06:57.966" v="2467" actId="478"/>
          <ac:grpSpMkLst>
            <pc:docMk/>
            <pc:sldMk cId="3632720602" sldId="2076137977"/>
            <ac:grpSpMk id="4" creationId="{85510E54-5BCF-492B-8081-CBEEAC88FC11}"/>
          </ac:grpSpMkLst>
        </pc:grpChg>
      </pc:sldChg>
      <pc:sldChg chg="addSp delSp modSp add mod">
        <pc:chgData name="Gabriel Luiz" userId="c296c97c4fbbcc8d" providerId="LiveId" clId="{8B156789-ECE7-4F19-BDD5-4B03E3B9867B}" dt="2021-03-09T01:21:32.258" v="2759" actId="255"/>
        <pc:sldMkLst>
          <pc:docMk/>
          <pc:sldMk cId="2234959249" sldId="2076137978"/>
        </pc:sldMkLst>
        <pc:spChg chg="add mod">
          <ac:chgData name="Gabriel Luiz" userId="c296c97c4fbbcc8d" providerId="LiveId" clId="{8B156789-ECE7-4F19-BDD5-4B03E3B9867B}" dt="2021-03-09T01:21:32.258" v="2759" actId="255"/>
          <ac:spMkLst>
            <pc:docMk/>
            <pc:sldMk cId="2234959249" sldId="2076137978"/>
            <ac:spMk id="9" creationId="{F9A6A216-1BD5-40AE-B109-CC981A1EBBFE}"/>
          </ac:spMkLst>
        </pc:spChg>
        <pc:spChg chg="mod">
          <ac:chgData name="Gabriel Luiz" userId="c296c97c4fbbcc8d" providerId="LiveId" clId="{8B156789-ECE7-4F19-BDD5-4B03E3B9867B}" dt="2021-03-09T01:17:23.589" v="2734" actId="20577"/>
          <ac:spMkLst>
            <pc:docMk/>
            <pc:sldMk cId="2234959249" sldId="2076137978"/>
            <ac:spMk id="30" creationId="{18AA5A28-08B0-41D1-8006-B886EA4986CC}"/>
          </ac:spMkLst>
        </pc:spChg>
        <pc:spChg chg="del">
          <ac:chgData name="Gabriel Luiz" userId="c296c97c4fbbcc8d" providerId="LiveId" clId="{8B156789-ECE7-4F19-BDD5-4B03E3B9867B}" dt="2021-03-09T01:20:05.060" v="2750" actId="478"/>
          <ac:spMkLst>
            <pc:docMk/>
            <pc:sldMk cId="2234959249" sldId="2076137978"/>
            <ac:spMk id="35" creationId="{E8424088-A676-41AB-8CE3-CEA9BCA89C85}"/>
          </ac:spMkLst>
        </pc:spChg>
        <pc:spChg chg="del">
          <ac:chgData name="Gabriel Luiz" userId="c296c97c4fbbcc8d" providerId="LiveId" clId="{8B156789-ECE7-4F19-BDD5-4B03E3B9867B}" dt="2021-03-09T01:20:03.297" v="2749" actId="478"/>
          <ac:spMkLst>
            <pc:docMk/>
            <pc:sldMk cId="2234959249" sldId="2076137978"/>
            <ac:spMk id="37" creationId="{DCF81EF4-51CB-4B9F-8DD1-54BE81B7BDA1}"/>
          </ac:spMkLst>
        </pc:spChg>
        <pc:spChg chg="del">
          <ac:chgData name="Gabriel Luiz" userId="c296c97c4fbbcc8d" providerId="LiveId" clId="{8B156789-ECE7-4F19-BDD5-4B03E3B9867B}" dt="2021-03-09T01:19:59.796" v="2748" actId="478"/>
          <ac:spMkLst>
            <pc:docMk/>
            <pc:sldMk cId="2234959249" sldId="2076137978"/>
            <ac:spMk id="40" creationId="{94980437-A16D-412E-B85E-3B6C631F2B21}"/>
          </ac:spMkLst>
        </pc:spChg>
        <pc:spChg chg="del">
          <ac:chgData name="Gabriel Luiz" userId="c296c97c4fbbcc8d" providerId="LiveId" clId="{8B156789-ECE7-4F19-BDD5-4B03E3B9867B}" dt="2021-03-09T01:20:07.762" v="2751" actId="478"/>
          <ac:spMkLst>
            <pc:docMk/>
            <pc:sldMk cId="2234959249" sldId="2076137978"/>
            <ac:spMk id="42" creationId="{978882F1-4111-4C30-B675-25ADF0B8DFA6}"/>
          </ac:spMkLst>
        </pc:spChg>
      </pc:sldChg>
      <pc:sldChg chg="addSp delSp modSp add mod">
        <pc:chgData name="Gabriel Luiz" userId="c296c97c4fbbcc8d" providerId="LiveId" clId="{8B156789-ECE7-4F19-BDD5-4B03E3B9867B}" dt="2021-03-14T20:36:06.636" v="4181" actId="20577"/>
        <pc:sldMkLst>
          <pc:docMk/>
          <pc:sldMk cId="4118529410" sldId="2076137979"/>
        </pc:sldMkLst>
        <pc:spChg chg="add mod">
          <ac:chgData name="Gabriel Luiz" userId="c296c97c4fbbcc8d" providerId="LiveId" clId="{8B156789-ECE7-4F19-BDD5-4B03E3B9867B}" dt="2021-03-14T20:36:06.636" v="4181" actId="20577"/>
          <ac:spMkLst>
            <pc:docMk/>
            <pc:sldMk cId="4118529410" sldId="2076137979"/>
            <ac:spMk id="9" creationId="{290CFBDA-A117-4D20-ADB0-CCD35DF97075}"/>
          </ac:spMkLst>
        </pc:spChg>
        <pc:spChg chg="del">
          <ac:chgData name="Gabriel Luiz" userId="c296c97c4fbbcc8d" providerId="LiveId" clId="{8B156789-ECE7-4F19-BDD5-4B03E3B9867B}" dt="2021-03-09T01:18:11.215" v="2737" actId="478"/>
          <ac:spMkLst>
            <pc:docMk/>
            <pc:sldMk cId="4118529410" sldId="2076137979"/>
            <ac:spMk id="35" creationId="{E8424088-A676-41AB-8CE3-CEA9BCA89C85}"/>
          </ac:spMkLst>
        </pc:spChg>
        <pc:spChg chg="del">
          <ac:chgData name="Gabriel Luiz" userId="c296c97c4fbbcc8d" providerId="LiveId" clId="{8B156789-ECE7-4F19-BDD5-4B03E3B9867B}" dt="2021-03-09T01:18:12.553" v="2738" actId="478"/>
          <ac:spMkLst>
            <pc:docMk/>
            <pc:sldMk cId="4118529410" sldId="2076137979"/>
            <ac:spMk id="37" creationId="{DCF81EF4-51CB-4B9F-8DD1-54BE81B7BDA1}"/>
          </ac:spMkLst>
        </pc:spChg>
        <pc:spChg chg="del">
          <ac:chgData name="Gabriel Luiz" userId="c296c97c4fbbcc8d" providerId="LiveId" clId="{8B156789-ECE7-4F19-BDD5-4B03E3B9867B}" dt="2021-03-09T01:18:14.161" v="2739" actId="478"/>
          <ac:spMkLst>
            <pc:docMk/>
            <pc:sldMk cId="4118529410" sldId="2076137979"/>
            <ac:spMk id="40" creationId="{94980437-A16D-412E-B85E-3B6C631F2B21}"/>
          </ac:spMkLst>
        </pc:spChg>
        <pc:spChg chg="del">
          <ac:chgData name="Gabriel Luiz" userId="c296c97c4fbbcc8d" providerId="LiveId" clId="{8B156789-ECE7-4F19-BDD5-4B03E3B9867B}" dt="2021-03-09T01:18:08.904" v="2736" actId="478"/>
          <ac:spMkLst>
            <pc:docMk/>
            <pc:sldMk cId="4118529410" sldId="2076137979"/>
            <ac:spMk id="42" creationId="{978882F1-4111-4C30-B675-25ADF0B8DFA6}"/>
          </ac:spMkLst>
        </pc:spChg>
      </pc:sldChg>
      <pc:sldChg chg="addSp delSp modSp add mod">
        <pc:chgData name="Gabriel Luiz" userId="c296c97c4fbbcc8d" providerId="LiveId" clId="{8B156789-ECE7-4F19-BDD5-4B03E3B9867B}" dt="2021-03-14T20:36:57.191" v="4183" actId="1076"/>
        <pc:sldMkLst>
          <pc:docMk/>
          <pc:sldMk cId="2016522794" sldId="2076137980"/>
        </pc:sldMkLst>
        <pc:spChg chg="add mod">
          <ac:chgData name="Gabriel Luiz" userId="c296c97c4fbbcc8d" providerId="LiveId" clId="{8B156789-ECE7-4F19-BDD5-4B03E3B9867B}" dt="2021-03-14T20:36:57.191" v="4183" actId="1076"/>
          <ac:spMkLst>
            <pc:docMk/>
            <pc:sldMk cId="2016522794" sldId="2076137980"/>
            <ac:spMk id="9" creationId="{9667A1C4-EB3D-4366-9AA0-2B14393BF7D3}"/>
          </ac:spMkLst>
        </pc:spChg>
        <pc:spChg chg="del mod">
          <ac:chgData name="Gabriel Luiz" userId="c296c97c4fbbcc8d" providerId="LiveId" clId="{8B156789-ECE7-4F19-BDD5-4B03E3B9867B}" dt="2021-03-09T01:24:37.249" v="2765" actId="478"/>
          <ac:spMkLst>
            <pc:docMk/>
            <pc:sldMk cId="2016522794" sldId="2076137980"/>
            <ac:spMk id="35" creationId="{E8424088-A676-41AB-8CE3-CEA9BCA89C85}"/>
          </ac:spMkLst>
        </pc:spChg>
        <pc:spChg chg="del">
          <ac:chgData name="Gabriel Luiz" userId="c296c97c4fbbcc8d" providerId="LiveId" clId="{8B156789-ECE7-4F19-BDD5-4B03E3B9867B}" dt="2021-03-09T01:24:31.830" v="2762" actId="478"/>
          <ac:spMkLst>
            <pc:docMk/>
            <pc:sldMk cId="2016522794" sldId="2076137980"/>
            <ac:spMk id="37" creationId="{DCF81EF4-51CB-4B9F-8DD1-54BE81B7BDA1}"/>
          </ac:spMkLst>
        </pc:spChg>
        <pc:spChg chg="del">
          <ac:chgData name="Gabriel Luiz" userId="c296c97c4fbbcc8d" providerId="LiveId" clId="{8B156789-ECE7-4F19-BDD5-4B03E3B9867B}" dt="2021-03-09T01:24:35.855" v="2764" actId="478"/>
          <ac:spMkLst>
            <pc:docMk/>
            <pc:sldMk cId="2016522794" sldId="2076137980"/>
            <ac:spMk id="40" creationId="{94980437-A16D-412E-B85E-3B6C631F2B21}"/>
          </ac:spMkLst>
        </pc:spChg>
        <pc:spChg chg="del">
          <ac:chgData name="Gabriel Luiz" userId="c296c97c4fbbcc8d" providerId="LiveId" clId="{8B156789-ECE7-4F19-BDD5-4B03E3B9867B}" dt="2021-03-09T01:24:34.248" v="2763" actId="478"/>
          <ac:spMkLst>
            <pc:docMk/>
            <pc:sldMk cId="2016522794" sldId="2076137980"/>
            <ac:spMk id="42" creationId="{978882F1-4111-4C30-B675-25ADF0B8DFA6}"/>
          </ac:spMkLst>
        </pc:spChg>
      </pc:sldChg>
      <pc:sldChg chg="addSp delSp modSp new del mod setBg">
        <pc:chgData name="Gabriel Luiz" userId="c296c97c4fbbcc8d" providerId="LiveId" clId="{8B156789-ECE7-4F19-BDD5-4B03E3B9867B}" dt="2021-03-11T20:45:15.357" v="2934" actId="47"/>
        <pc:sldMkLst>
          <pc:docMk/>
          <pc:sldMk cId="1905398216" sldId="2076137981"/>
        </pc:sldMkLst>
        <pc:spChg chg="add del">
          <ac:chgData name="Gabriel Luiz" userId="c296c97c4fbbcc8d" providerId="LiveId" clId="{8B156789-ECE7-4F19-BDD5-4B03E3B9867B}" dt="2021-03-11T20:45:08.784" v="2931" actId="26606"/>
          <ac:spMkLst>
            <pc:docMk/>
            <pc:sldMk cId="1905398216" sldId="2076137981"/>
            <ac:spMk id="7" creationId="{2D2B266D-3625-4584-A5C3-7D3F672CFF30}"/>
          </ac:spMkLst>
        </pc:spChg>
        <pc:spChg chg="add del">
          <ac:chgData name="Gabriel Luiz" userId="c296c97c4fbbcc8d" providerId="LiveId" clId="{8B156789-ECE7-4F19-BDD5-4B03E3B9867B}" dt="2021-03-11T20:45:08.784" v="2931" actId="26606"/>
          <ac:spMkLst>
            <pc:docMk/>
            <pc:sldMk cId="1905398216" sldId="2076137981"/>
            <ac:spMk id="9" creationId="{C463B99A-73EE-4FBB-B7C4-F9F9BCC25C65}"/>
          </ac:spMkLst>
        </pc:spChg>
        <pc:spChg chg="add del">
          <ac:chgData name="Gabriel Luiz" userId="c296c97c4fbbcc8d" providerId="LiveId" clId="{8B156789-ECE7-4F19-BDD5-4B03E3B9867B}" dt="2021-03-11T20:45:08.784" v="2931" actId="26606"/>
          <ac:spMkLst>
            <pc:docMk/>
            <pc:sldMk cId="1905398216" sldId="2076137981"/>
            <ac:spMk id="11" creationId="{A5D2A5D1-BA0D-47D3-B051-DA7743C46E28}"/>
          </ac:spMkLst>
        </pc:spChg>
        <pc:graphicFrameChg chg="add del mod modGraphic">
          <ac:chgData name="Gabriel Luiz" userId="c296c97c4fbbcc8d" providerId="LiveId" clId="{8B156789-ECE7-4F19-BDD5-4B03E3B9867B}" dt="2021-03-11T20:45:09.922" v="2932"/>
          <ac:graphicFrameMkLst>
            <pc:docMk/>
            <pc:sldMk cId="1905398216" sldId="2076137981"/>
            <ac:graphicFrameMk id="2" creationId="{C0DDD9C6-5ABE-40C5-8C58-D317EA1280B7}"/>
          </ac:graphicFrameMkLst>
        </pc:graphicFrameChg>
      </pc:sldChg>
      <pc:sldChg chg="addSp delSp modSp add mod">
        <pc:chgData name="Gabriel Luiz" userId="c296c97c4fbbcc8d" providerId="LiveId" clId="{8B156789-ECE7-4F19-BDD5-4B03E3B9867B}" dt="2021-03-11T21:04:11.596" v="3188" actId="6549"/>
        <pc:sldMkLst>
          <pc:docMk/>
          <pc:sldMk cId="857140074" sldId="2076137982"/>
        </pc:sldMkLst>
        <pc:spChg chg="del">
          <ac:chgData name="Gabriel Luiz" userId="c296c97c4fbbcc8d" providerId="LiveId" clId="{8B156789-ECE7-4F19-BDD5-4B03E3B9867B}" dt="2021-03-11T20:45:23.058" v="2935" actId="478"/>
          <ac:spMkLst>
            <pc:docMk/>
            <pc:sldMk cId="857140074" sldId="2076137982"/>
            <ac:spMk id="9" creationId="{9667A1C4-EB3D-4366-9AA0-2B14393BF7D3}"/>
          </ac:spMkLst>
        </pc:spChg>
        <pc:spChg chg="mod">
          <ac:chgData name="Gabriel Luiz" userId="c296c97c4fbbcc8d" providerId="LiveId" clId="{8B156789-ECE7-4F19-BDD5-4B03E3B9867B}" dt="2021-03-11T21:04:11.596" v="3188" actId="6549"/>
          <ac:spMkLst>
            <pc:docMk/>
            <pc:sldMk cId="857140074" sldId="2076137982"/>
            <ac:spMk id="30" creationId="{18AA5A28-08B0-41D1-8006-B886EA4986CC}"/>
          </ac:spMkLst>
        </pc:spChg>
        <pc:graphicFrameChg chg="add del mod modGraphic">
          <ac:chgData name="Gabriel Luiz" userId="c296c97c4fbbcc8d" providerId="LiveId" clId="{8B156789-ECE7-4F19-BDD5-4B03E3B9867B}" dt="2021-03-11T20:45:33.186" v="2939"/>
          <ac:graphicFrameMkLst>
            <pc:docMk/>
            <pc:sldMk cId="857140074" sldId="2076137982"/>
            <ac:graphicFrameMk id="2" creationId="{6E1B333C-A948-4AD4-9047-7A6E44C9F463}"/>
          </ac:graphicFrameMkLst>
        </pc:graphicFrameChg>
        <pc:graphicFrameChg chg="add mod modGraphic">
          <ac:chgData name="Gabriel Luiz" userId="c296c97c4fbbcc8d" providerId="LiveId" clId="{8B156789-ECE7-4F19-BDD5-4B03E3B9867B}" dt="2021-03-11T21:01:46.097" v="3108" actId="403"/>
          <ac:graphicFrameMkLst>
            <pc:docMk/>
            <pc:sldMk cId="857140074" sldId="2076137982"/>
            <ac:graphicFrameMk id="3" creationId="{8D56B0D4-DBD5-4927-8903-8CB84BE76382}"/>
          </ac:graphicFrameMkLst>
        </pc:graphicFrameChg>
      </pc:sldChg>
      <pc:sldChg chg="addSp delSp modSp add mod">
        <pc:chgData name="Gabriel Luiz" userId="c296c97c4fbbcc8d" providerId="LiveId" clId="{8B156789-ECE7-4F19-BDD5-4B03E3B9867B}" dt="2021-03-11T21:01:18.902" v="3106" actId="403"/>
        <pc:sldMkLst>
          <pc:docMk/>
          <pc:sldMk cId="2743360491" sldId="2076137983"/>
        </pc:sldMkLst>
        <pc:spChg chg="mod">
          <ac:chgData name="Gabriel Luiz" userId="c296c97c4fbbcc8d" providerId="LiveId" clId="{8B156789-ECE7-4F19-BDD5-4B03E3B9867B}" dt="2021-03-11T20:54:03.765" v="3056" actId="20577"/>
          <ac:spMkLst>
            <pc:docMk/>
            <pc:sldMk cId="2743360491" sldId="2076137983"/>
            <ac:spMk id="30" creationId="{18AA5A28-08B0-41D1-8006-B886EA4986CC}"/>
          </ac:spMkLst>
        </pc:spChg>
        <pc:graphicFrameChg chg="add mod modGraphic">
          <ac:chgData name="Gabriel Luiz" userId="c296c97c4fbbcc8d" providerId="LiveId" clId="{8B156789-ECE7-4F19-BDD5-4B03E3B9867B}" dt="2021-03-11T21:01:18.902" v="3106" actId="403"/>
          <ac:graphicFrameMkLst>
            <pc:docMk/>
            <pc:sldMk cId="2743360491" sldId="2076137983"/>
            <ac:graphicFrameMk id="2" creationId="{BF885CA1-B639-42A6-BE8D-3856FD8F8FF1}"/>
          </ac:graphicFrameMkLst>
        </pc:graphicFrameChg>
        <pc:graphicFrameChg chg="del modGraphic">
          <ac:chgData name="Gabriel Luiz" userId="c296c97c4fbbcc8d" providerId="LiveId" clId="{8B156789-ECE7-4F19-BDD5-4B03E3B9867B}" dt="2021-03-11T20:54:37.184" v="3058" actId="21"/>
          <ac:graphicFrameMkLst>
            <pc:docMk/>
            <pc:sldMk cId="2743360491" sldId="2076137983"/>
            <ac:graphicFrameMk id="3" creationId="{8D56B0D4-DBD5-4927-8903-8CB84BE76382}"/>
          </ac:graphicFrameMkLst>
        </pc:graphicFrameChg>
      </pc:sldChg>
      <pc:sldChg chg="modSp add mod">
        <pc:chgData name="Gabriel Luiz" userId="c296c97c4fbbcc8d" providerId="LiveId" clId="{8B156789-ECE7-4F19-BDD5-4B03E3B9867B}" dt="2021-03-11T21:09:10.179" v="3267"/>
        <pc:sldMkLst>
          <pc:docMk/>
          <pc:sldMk cId="2315084350" sldId="2076137984"/>
        </pc:sldMkLst>
        <pc:graphicFrameChg chg="mod modGraphic">
          <ac:chgData name="Gabriel Luiz" userId="c296c97c4fbbcc8d" providerId="LiveId" clId="{8B156789-ECE7-4F19-BDD5-4B03E3B9867B}" dt="2021-03-11T21:09:10.179" v="3267"/>
          <ac:graphicFrameMkLst>
            <pc:docMk/>
            <pc:sldMk cId="2315084350" sldId="2076137984"/>
            <ac:graphicFrameMk id="2" creationId="{BF885CA1-B639-42A6-BE8D-3856FD8F8FF1}"/>
          </ac:graphicFrameMkLst>
        </pc:graphicFrameChg>
      </pc:sldChg>
      <pc:sldChg chg="addSp delSp modSp add mod">
        <pc:chgData name="Gabriel Luiz" userId="c296c97c4fbbcc8d" providerId="LiveId" clId="{8B156789-ECE7-4F19-BDD5-4B03E3B9867B}" dt="2021-03-11T21:14:53.221" v="3373" actId="255"/>
        <pc:sldMkLst>
          <pc:docMk/>
          <pc:sldMk cId="2005704152" sldId="2076137985"/>
        </pc:sldMkLst>
        <pc:spChg chg="mod">
          <ac:chgData name="Gabriel Luiz" userId="c296c97c4fbbcc8d" providerId="LiveId" clId="{8B156789-ECE7-4F19-BDD5-4B03E3B9867B}" dt="2021-03-11T21:07:15.562" v="3255" actId="14100"/>
          <ac:spMkLst>
            <pc:docMk/>
            <pc:sldMk cId="2005704152" sldId="2076137985"/>
            <ac:spMk id="30" creationId="{18AA5A28-08B0-41D1-8006-B886EA4986CC}"/>
          </ac:spMkLst>
        </pc:spChg>
        <pc:graphicFrameChg chg="del">
          <ac:chgData name="Gabriel Luiz" userId="c296c97c4fbbcc8d" providerId="LiveId" clId="{8B156789-ECE7-4F19-BDD5-4B03E3B9867B}" dt="2021-03-11T21:05:43.699" v="3191" actId="478"/>
          <ac:graphicFrameMkLst>
            <pc:docMk/>
            <pc:sldMk cId="2005704152" sldId="2076137985"/>
            <ac:graphicFrameMk id="2" creationId="{BF885CA1-B639-42A6-BE8D-3856FD8F8FF1}"/>
          </ac:graphicFrameMkLst>
        </pc:graphicFrameChg>
        <pc:graphicFrameChg chg="add mod modGraphic">
          <ac:chgData name="Gabriel Luiz" userId="c296c97c4fbbcc8d" providerId="LiveId" clId="{8B156789-ECE7-4F19-BDD5-4B03E3B9867B}" dt="2021-03-11T21:14:53.221" v="3373" actId="255"/>
          <ac:graphicFrameMkLst>
            <pc:docMk/>
            <pc:sldMk cId="2005704152" sldId="2076137985"/>
            <ac:graphicFrameMk id="3" creationId="{B76822EC-8DF4-4037-9074-348AAA1FD6B9}"/>
          </ac:graphicFrameMkLst>
        </pc:graphicFrameChg>
      </pc:sldChg>
      <pc:sldChg chg="addSp delSp modSp add mod">
        <pc:chgData name="Gabriel Luiz" userId="c296c97c4fbbcc8d" providerId="LiveId" clId="{8B156789-ECE7-4F19-BDD5-4B03E3B9867B}" dt="2021-03-14T20:37:45.520" v="4191" actId="20577"/>
        <pc:sldMkLst>
          <pc:docMk/>
          <pc:sldMk cId="197961861" sldId="2076137986"/>
        </pc:sldMkLst>
        <pc:spChg chg="mod">
          <ac:chgData name="Gabriel Luiz" userId="c296c97c4fbbcc8d" providerId="LiveId" clId="{8B156789-ECE7-4F19-BDD5-4B03E3B9867B}" dt="2021-03-11T21:12:40.867" v="3314" actId="255"/>
          <ac:spMkLst>
            <pc:docMk/>
            <pc:sldMk cId="197961861" sldId="2076137986"/>
            <ac:spMk id="30" creationId="{18AA5A28-08B0-41D1-8006-B886EA4986CC}"/>
          </ac:spMkLst>
        </pc:spChg>
        <pc:graphicFrameChg chg="add mod modGraphic">
          <ac:chgData name="Gabriel Luiz" userId="c296c97c4fbbcc8d" providerId="LiveId" clId="{8B156789-ECE7-4F19-BDD5-4B03E3B9867B}" dt="2021-03-14T20:37:45.520" v="4191" actId="20577"/>
          <ac:graphicFrameMkLst>
            <pc:docMk/>
            <pc:sldMk cId="197961861" sldId="2076137986"/>
            <ac:graphicFrameMk id="2" creationId="{B12BA916-3717-4698-B155-1A73858F8484}"/>
          </ac:graphicFrameMkLst>
        </pc:graphicFrameChg>
        <pc:graphicFrameChg chg="del mod modGraphic">
          <ac:chgData name="Gabriel Luiz" userId="c296c97c4fbbcc8d" providerId="LiveId" clId="{8B156789-ECE7-4F19-BDD5-4B03E3B9867B}" dt="2021-03-11T21:13:49.274" v="3363" actId="478"/>
          <ac:graphicFrameMkLst>
            <pc:docMk/>
            <pc:sldMk cId="197961861" sldId="2076137986"/>
            <ac:graphicFrameMk id="3" creationId="{B76822EC-8DF4-4037-9074-348AAA1FD6B9}"/>
          </ac:graphicFrameMkLst>
        </pc:graphicFrameChg>
        <pc:graphicFrameChg chg="add del mod">
          <ac:chgData name="Gabriel Luiz" userId="c296c97c4fbbcc8d" providerId="LiveId" clId="{8B156789-ECE7-4F19-BDD5-4B03E3B9867B}" dt="2021-03-11T21:16:23.358" v="3387"/>
          <ac:graphicFrameMkLst>
            <pc:docMk/>
            <pc:sldMk cId="197961861" sldId="2076137986"/>
            <ac:graphicFrameMk id="4" creationId="{3835665A-5406-457A-B190-41858564A022}"/>
          </ac:graphicFrameMkLst>
        </pc:graphicFrameChg>
      </pc:sldChg>
      <pc:sldChg chg="addSp delSp modSp new mod modAnim">
        <pc:chgData name="Gabriel Luiz" userId="c296c97c4fbbcc8d" providerId="LiveId" clId="{8B156789-ECE7-4F19-BDD5-4B03E3B9867B}" dt="2021-03-14T20:27:56.901" v="4178" actId="1076"/>
        <pc:sldMkLst>
          <pc:docMk/>
          <pc:sldMk cId="3134646563" sldId="2076137987"/>
        </pc:sldMkLst>
        <pc:spChg chg="del">
          <ac:chgData name="Gabriel Luiz" userId="c296c97c4fbbcc8d" providerId="LiveId" clId="{8B156789-ECE7-4F19-BDD5-4B03E3B9867B}" dt="2021-03-14T20:21:49.148" v="4102" actId="478"/>
          <ac:spMkLst>
            <pc:docMk/>
            <pc:sldMk cId="3134646563" sldId="2076137987"/>
            <ac:spMk id="2" creationId="{EBBFDAD6-C617-4A5D-BBD2-97767336D62A}"/>
          </ac:spMkLst>
        </pc:spChg>
        <pc:spChg chg="del">
          <ac:chgData name="Gabriel Luiz" userId="c296c97c4fbbcc8d" providerId="LiveId" clId="{8B156789-ECE7-4F19-BDD5-4B03E3B9867B}" dt="2021-03-14T20:21:50.902" v="4103" actId="478"/>
          <ac:spMkLst>
            <pc:docMk/>
            <pc:sldMk cId="3134646563" sldId="2076137987"/>
            <ac:spMk id="3" creationId="{8075A941-6BD3-40A8-97D8-44A52E249714}"/>
          </ac:spMkLst>
        </pc:spChg>
        <pc:spChg chg="add mod">
          <ac:chgData name="Gabriel Luiz" userId="c296c97c4fbbcc8d" providerId="LiveId" clId="{8B156789-ECE7-4F19-BDD5-4B03E3B9867B}" dt="2021-03-14T20:27:29.495" v="4176" actId="1076"/>
          <ac:spMkLst>
            <pc:docMk/>
            <pc:sldMk cId="3134646563" sldId="2076137987"/>
            <ac:spMk id="12" creationId="{160CD287-8544-4CEB-9297-A58323834ABE}"/>
          </ac:spMkLst>
        </pc:spChg>
        <pc:spChg chg="add mod">
          <ac:chgData name="Gabriel Luiz" userId="c296c97c4fbbcc8d" providerId="LiveId" clId="{8B156789-ECE7-4F19-BDD5-4B03E3B9867B}" dt="2021-03-14T20:27:56.901" v="4178" actId="1076"/>
          <ac:spMkLst>
            <pc:docMk/>
            <pc:sldMk cId="3134646563" sldId="2076137987"/>
            <ac:spMk id="15" creationId="{1B97F769-FD57-4C83-9317-EE66B27CC4BF}"/>
          </ac:spMkLst>
        </pc:spChg>
        <pc:spChg chg="add mod">
          <ac:chgData name="Gabriel Luiz" userId="c296c97c4fbbcc8d" providerId="LiveId" clId="{8B156789-ECE7-4F19-BDD5-4B03E3B9867B}" dt="2021-03-14T20:27:56.901" v="4178" actId="1076"/>
          <ac:spMkLst>
            <pc:docMk/>
            <pc:sldMk cId="3134646563" sldId="2076137987"/>
            <ac:spMk id="16" creationId="{600B50B6-BC2C-4995-B35D-7F0EF2FA4D04}"/>
          </ac:spMkLst>
        </pc:spChg>
        <pc:spChg chg="add mod">
          <ac:chgData name="Gabriel Luiz" userId="c296c97c4fbbcc8d" providerId="LiveId" clId="{8B156789-ECE7-4F19-BDD5-4B03E3B9867B}" dt="2021-03-14T20:27:56.901" v="4178" actId="1076"/>
          <ac:spMkLst>
            <pc:docMk/>
            <pc:sldMk cId="3134646563" sldId="2076137987"/>
            <ac:spMk id="19" creationId="{6FC9FE8E-1953-4A2A-894A-E6C4CB37363D}"/>
          </ac:spMkLst>
        </pc:spChg>
        <pc:spChg chg="add mod">
          <ac:chgData name="Gabriel Luiz" userId="c296c97c4fbbcc8d" providerId="LiveId" clId="{8B156789-ECE7-4F19-BDD5-4B03E3B9867B}" dt="2021-03-14T20:27:26.098" v="4175" actId="1076"/>
          <ac:spMkLst>
            <pc:docMk/>
            <pc:sldMk cId="3134646563" sldId="2076137987"/>
            <ac:spMk id="20" creationId="{FC952B5A-6A3B-46DD-88D3-AC3A9026CA6E}"/>
          </ac:spMkLst>
        </pc:spChg>
        <pc:picChg chg="add del mod">
          <ac:chgData name="Gabriel Luiz" userId="c296c97c4fbbcc8d" providerId="LiveId" clId="{8B156789-ECE7-4F19-BDD5-4B03E3B9867B}" dt="2021-03-14T20:22:05.222" v="4105"/>
          <ac:picMkLst>
            <pc:docMk/>
            <pc:sldMk cId="3134646563" sldId="2076137987"/>
            <ac:picMk id="6" creationId="{1567DB9C-9CFA-4486-A685-3E24094AEB34}"/>
          </ac:picMkLst>
        </pc:picChg>
        <pc:picChg chg="add del mod">
          <ac:chgData name="Gabriel Luiz" userId="c296c97c4fbbcc8d" providerId="LiveId" clId="{8B156789-ECE7-4F19-BDD5-4B03E3B9867B}" dt="2021-03-14T20:22:19.341" v="4109" actId="478"/>
          <ac:picMkLst>
            <pc:docMk/>
            <pc:sldMk cId="3134646563" sldId="2076137987"/>
            <ac:picMk id="7" creationId="{C4D2CBEC-FF5A-4AD2-9095-D8FC9304B31D}"/>
          </ac:picMkLst>
        </pc:picChg>
        <pc:picChg chg="add mod">
          <ac:chgData name="Gabriel Luiz" userId="c296c97c4fbbcc8d" providerId="LiveId" clId="{8B156789-ECE7-4F19-BDD5-4B03E3B9867B}" dt="2021-03-14T20:22:42.164" v="4110"/>
          <ac:picMkLst>
            <pc:docMk/>
            <pc:sldMk cId="3134646563" sldId="2076137987"/>
            <ac:picMk id="8" creationId="{BE470F06-466B-40ED-9599-1BDD20489749}"/>
          </ac:picMkLst>
        </pc:picChg>
        <pc:picChg chg="add mod">
          <ac:chgData name="Gabriel Luiz" userId="c296c97c4fbbcc8d" providerId="LiveId" clId="{8B156789-ECE7-4F19-BDD5-4B03E3B9867B}" dt="2021-03-14T20:23:01.025" v="4112" actId="1076"/>
          <ac:picMkLst>
            <pc:docMk/>
            <pc:sldMk cId="3134646563" sldId="2076137987"/>
            <ac:picMk id="10" creationId="{E61C6A7E-044E-4970-AB42-4941F40DD3CC}"/>
          </ac:picMkLst>
        </pc:picChg>
        <pc:picChg chg="add mod">
          <ac:chgData name="Gabriel Luiz" userId="c296c97c4fbbcc8d" providerId="LiveId" clId="{8B156789-ECE7-4F19-BDD5-4B03E3B9867B}" dt="2021-03-14T20:23:58.996" v="4119" actId="14100"/>
          <ac:picMkLst>
            <pc:docMk/>
            <pc:sldMk cId="3134646563" sldId="2076137987"/>
            <ac:picMk id="13" creationId="{B2EF82E2-DEAB-4E19-97F6-66B8361CBBD2}"/>
          </ac:picMkLst>
        </pc:picChg>
        <pc:picChg chg="add del mod">
          <ac:chgData name="Gabriel Luiz" userId="c296c97c4fbbcc8d" providerId="LiveId" clId="{8B156789-ECE7-4F19-BDD5-4B03E3B9867B}" dt="2021-03-14T20:27:20.286" v="4174" actId="478"/>
          <ac:picMkLst>
            <pc:docMk/>
            <pc:sldMk cId="3134646563" sldId="2076137987"/>
            <ac:picMk id="17" creationId="{F277C3E6-81F4-4E36-8B12-DD554D97D60C}"/>
          </ac:picMkLst>
        </pc:picChg>
        <pc:picChg chg="add mod">
          <ac:chgData name="Gabriel Luiz" userId="c296c97c4fbbcc8d" providerId="LiveId" clId="{8B156789-ECE7-4F19-BDD5-4B03E3B9867B}" dt="2021-03-14T20:27:18.179" v="4173" actId="1076"/>
          <ac:picMkLst>
            <pc:docMk/>
            <pc:sldMk cId="3134646563" sldId="2076137987"/>
            <ac:picMk id="21" creationId="{2937D37D-15AE-4A1B-B2F3-735A9E441AA4}"/>
          </ac:picMkLst>
        </pc:picChg>
      </pc:sldChg>
    </pc:docChg>
  </pc:docChgLst>
  <pc:docChgLst>
    <pc:chgData name="Gabriel Luiz" userId="c296c97c4fbbcc8d" providerId="LiveId" clId="{DD123091-593C-45D0-95C0-1824CD02DCF0}"/>
    <pc:docChg chg="custSel modSld">
      <pc:chgData name="Gabriel Luiz" userId="c296c97c4fbbcc8d" providerId="LiveId" clId="{DD123091-593C-45D0-95C0-1824CD02DCF0}" dt="2021-03-24T21:40:15.836" v="48"/>
      <pc:docMkLst>
        <pc:docMk/>
      </pc:docMkLst>
      <pc:sldChg chg="modTransition">
        <pc:chgData name="Gabriel Luiz" userId="c296c97c4fbbcc8d" providerId="LiveId" clId="{DD123091-593C-45D0-95C0-1824CD02DCF0}" dt="2021-03-24T21:39:53.616" v="39"/>
        <pc:sldMkLst>
          <pc:docMk/>
          <pc:sldMk cId="2710166081" sldId="258"/>
        </pc:sldMkLst>
      </pc:sldChg>
      <pc:sldChg chg="modTransition">
        <pc:chgData name="Gabriel Luiz" userId="c296c97c4fbbcc8d" providerId="LiveId" clId="{DD123091-593C-45D0-95C0-1824CD02DCF0}" dt="2021-03-24T21:39:43.815" v="36"/>
        <pc:sldMkLst>
          <pc:docMk/>
          <pc:sldMk cId="2498631096" sldId="272"/>
        </pc:sldMkLst>
      </pc:sldChg>
      <pc:sldChg chg="modTransition">
        <pc:chgData name="Gabriel Luiz" userId="c296c97c4fbbcc8d" providerId="LiveId" clId="{DD123091-593C-45D0-95C0-1824CD02DCF0}" dt="2021-03-24T21:38:21.478" v="17"/>
        <pc:sldMkLst>
          <pc:docMk/>
          <pc:sldMk cId="3315584855" sldId="331"/>
        </pc:sldMkLst>
      </pc:sldChg>
      <pc:sldChg chg="delSp modSp mod">
        <pc:chgData name="Gabriel Luiz" userId="c296c97c4fbbcc8d" providerId="LiveId" clId="{DD123091-593C-45D0-95C0-1824CD02DCF0}" dt="2021-03-21T15:56:19.430" v="2" actId="478"/>
        <pc:sldMkLst>
          <pc:docMk/>
          <pc:sldMk cId="2622655259" sldId="1601"/>
        </pc:sldMkLst>
        <pc:spChg chg="mod">
          <ac:chgData name="Gabriel Luiz" userId="c296c97c4fbbcc8d" providerId="LiveId" clId="{DD123091-593C-45D0-95C0-1824CD02DCF0}" dt="2021-03-15T22:42:16.578" v="0" actId="20577"/>
          <ac:spMkLst>
            <pc:docMk/>
            <pc:sldMk cId="2622655259" sldId="1601"/>
            <ac:spMk id="16" creationId="{C928E299-0EF9-FE4C-958C-2F04B40D54CE}"/>
          </ac:spMkLst>
        </pc:spChg>
        <pc:picChg chg="del">
          <ac:chgData name="Gabriel Luiz" userId="c296c97c4fbbcc8d" providerId="LiveId" clId="{DD123091-593C-45D0-95C0-1824CD02DCF0}" dt="2021-03-21T15:56:19.430" v="2" actId="478"/>
          <ac:picMkLst>
            <pc:docMk/>
            <pc:sldMk cId="2622655259" sldId="1601"/>
            <ac:picMk id="3" creationId="{EA408B12-0DEF-4ECC-94A3-A84AAAE80AAC}"/>
          </ac:picMkLst>
        </pc:picChg>
      </pc:sldChg>
      <pc:sldChg chg="modTransition">
        <pc:chgData name="Gabriel Luiz" userId="c296c97c4fbbcc8d" providerId="LiveId" clId="{DD123091-593C-45D0-95C0-1824CD02DCF0}" dt="2021-03-24T21:39:13.664" v="29"/>
        <pc:sldMkLst>
          <pc:docMk/>
          <pc:sldMk cId="1118540281" sldId="10336"/>
        </pc:sldMkLst>
      </pc:sldChg>
      <pc:sldChg chg="modTransition">
        <pc:chgData name="Gabriel Luiz" userId="c296c97c4fbbcc8d" providerId="LiveId" clId="{DD123091-593C-45D0-95C0-1824CD02DCF0}" dt="2021-03-24T21:39:21.643" v="33"/>
        <pc:sldMkLst>
          <pc:docMk/>
          <pc:sldMk cId="4269714304" sldId="2076136599"/>
        </pc:sldMkLst>
      </pc:sldChg>
      <pc:sldChg chg="modTransition">
        <pc:chgData name="Gabriel Luiz" userId="c296c97c4fbbcc8d" providerId="LiveId" clId="{DD123091-593C-45D0-95C0-1824CD02DCF0}" dt="2021-03-24T21:39:41.995" v="35"/>
        <pc:sldMkLst>
          <pc:docMk/>
          <pc:sldMk cId="818412590" sldId="2076136601"/>
        </pc:sldMkLst>
      </pc:sldChg>
      <pc:sldChg chg="modTransition">
        <pc:chgData name="Gabriel Luiz" userId="c296c97c4fbbcc8d" providerId="LiveId" clId="{DD123091-593C-45D0-95C0-1824CD02DCF0}" dt="2021-03-24T21:38:26.398" v="19"/>
        <pc:sldMkLst>
          <pc:docMk/>
          <pc:sldMk cId="3529580840" sldId="2076136602"/>
        </pc:sldMkLst>
      </pc:sldChg>
      <pc:sldChg chg="modTransition">
        <pc:chgData name="Gabriel Luiz" userId="c296c97c4fbbcc8d" providerId="LiveId" clId="{DD123091-593C-45D0-95C0-1824CD02DCF0}" dt="2021-03-24T21:39:57.410" v="41"/>
        <pc:sldMkLst>
          <pc:docMk/>
          <pc:sldMk cId="3137658014" sldId="2076136604"/>
        </pc:sldMkLst>
      </pc:sldChg>
      <pc:sldChg chg="delSp mod modTransition">
        <pc:chgData name="Gabriel Luiz" userId="c296c97c4fbbcc8d" providerId="LiveId" clId="{DD123091-593C-45D0-95C0-1824CD02DCF0}" dt="2021-03-24T21:38:51.753" v="27"/>
        <pc:sldMkLst>
          <pc:docMk/>
          <pc:sldMk cId="1315384297" sldId="2076136609"/>
        </pc:sldMkLst>
        <pc:picChg chg="del">
          <ac:chgData name="Gabriel Luiz" userId="c296c97c4fbbcc8d" providerId="LiveId" clId="{DD123091-593C-45D0-95C0-1824CD02DCF0}" dt="2021-03-21T16:12:10.384" v="3" actId="478"/>
          <ac:picMkLst>
            <pc:docMk/>
            <pc:sldMk cId="1315384297" sldId="2076136609"/>
            <ac:picMk id="21" creationId="{77080515-4572-4D9A-A9B3-951054FBBD91}"/>
          </ac:picMkLst>
        </pc:picChg>
      </pc:sldChg>
      <pc:sldChg chg="delSp mod modTransition">
        <pc:chgData name="Gabriel Luiz" userId="c296c97c4fbbcc8d" providerId="LiveId" clId="{DD123091-593C-45D0-95C0-1824CD02DCF0}" dt="2021-03-24T21:38:42.110" v="23"/>
        <pc:sldMkLst>
          <pc:docMk/>
          <pc:sldMk cId="212269404" sldId="2076137952"/>
        </pc:sldMkLst>
        <pc:picChg chg="del">
          <ac:chgData name="Gabriel Luiz" userId="c296c97c4fbbcc8d" providerId="LiveId" clId="{DD123091-593C-45D0-95C0-1824CD02DCF0}" dt="2021-03-21T16:12:14.228" v="4" actId="478"/>
          <ac:picMkLst>
            <pc:docMk/>
            <pc:sldMk cId="212269404" sldId="2076137952"/>
            <ac:picMk id="21" creationId="{77080515-4572-4D9A-A9B3-951054FBBD91}"/>
          </ac:picMkLst>
        </pc:picChg>
      </pc:sldChg>
      <pc:sldChg chg="delSp mod modTransition">
        <pc:chgData name="Gabriel Luiz" userId="c296c97c4fbbcc8d" providerId="LiveId" clId="{DD123091-593C-45D0-95C0-1824CD02DCF0}" dt="2021-03-24T21:40:01.704" v="43"/>
        <pc:sldMkLst>
          <pc:docMk/>
          <pc:sldMk cId="2242687560" sldId="2076137953"/>
        </pc:sldMkLst>
        <pc:picChg chg="del">
          <ac:chgData name="Gabriel Luiz" userId="c296c97c4fbbcc8d" providerId="LiveId" clId="{DD123091-593C-45D0-95C0-1824CD02DCF0}" dt="2021-03-21T16:12:23.109" v="5" actId="478"/>
          <ac:picMkLst>
            <pc:docMk/>
            <pc:sldMk cId="2242687560" sldId="2076137953"/>
            <ac:picMk id="21" creationId="{77080515-4572-4D9A-A9B3-951054FBBD91}"/>
          </ac:picMkLst>
        </pc:picChg>
      </pc:sldChg>
      <pc:sldChg chg="modTransition">
        <pc:chgData name="Gabriel Luiz" userId="c296c97c4fbbcc8d" providerId="LiveId" clId="{DD123091-593C-45D0-95C0-1824CD02DCF0}" dt="2021-03-24T21:38:06.784" v="11"/>
        <pc:sldMkLst>
          <pc:docMk/>
          <pc:sldMk cId="2051397495" sldId="2076137955"/>
        </pc:sldMkLst>
      </pc:sldChg>
      <pc:sldChg chg="modTransition">
        <pc:chgData name="Gabriel Luiz" userId="c296c97c4fbbcc8d" providerId="LiveId" clId="{DD123091-593C-45D0-95C0-1824CD02DCF0}" dt="2021-03-24T21:38:16.606" v="15"/>
        <pc:sldMkLst>
          <pc:docMk/>
          <pc:sldMk cId="2281449004" sldId="2076137958"/>
        </pc:sldMkLst>
      </pc:sldChg>
      <pc:sldChg chg="modTransition">
        <pc:chgData name="Gabriel Luiz" userId="c296c97c4fbbcc8d" providerId="LiveId" clId="{DD123091-593C-45D0-95C0-1824CD02DCF0}" dt="2021-03-24T21:38:11.632" v="13"/>
        <pc:sldMkLst>
          <pc:docMk/>
          <pc:sldMk cId="4230360897" sldId="2076137959"/>
        </pc:sldMkLst>
      </pc:sldChg>
      <pc:sldChg chg="modTransition">
        <pc:chgData name="Gabriel Luiz" userId="c296c97c4fbbcc8d" providerId="LiveId" clId="{DD123091-593C-45D0-95C0-1824CD02DCF0}" dt="2021-03-24T21:37:10.330" v="9"/>
        <pc:sldMkLst>
          <pc:docMk/>
          <pc:sldMk cId="2028579582" sldId="2076137961"/>
        </pc:sldMkLst>
      </pc:sldChg>
      <pc:sldChg chg="delSp mod modTransition">
        <pc:chgData name="Gabriel Luiz" userId="c296c97c4fbbcc8d" providerId="LiveId" clId="{DD123091-593C-45D0-95C0-1824CD02DCF0}" dt="2021-03-24T21:40:10.614" v="46"/>
        <pc:sldMkLst>
          <pc:docMk/>
          <pc:sldMk cId="918845108" sldId="2076137963"/>
        </pc:sldMkLst>
        <pc:picChg chg="del">
          <ac:chgData name="Gabriel Luiz" userId="c296c97c4fbbcc8d" providerId="LiveId" clId="{DD123091-593C-45D0-95C0-1824CD02DCF0}" dt="2021-03-21T16:12:26.688" v="6" actId="478"/>
          <ac:picMkLst>
            <pc:docMk/>
            <pc:sldMk cId="918845108" sldId="2076137963"/>
            <ac:picMk id="4" creationId="{6B4D426E-458C-4F6E-A897-06FFA878CF4B}"/>
          </ac:picMkLst>
        </pc:picChg>
      </pc:sldChg>
      <pc:sldChg chg="delSp mod">
        <pc:chgData name="Gabriel Luiz" userId="c296c97c4fbbcc8d" providerId="LiveId" clId="{DD123091-593C-45D0-95C0-1824CD02DCF0}" dt="2021-03-21T15:56:12.772" v="1" actId="478"/>
        <pc:sldMkLst>
          <pc:docMk/>
          <pc:sldMk cId="1242629087" sldId="2076137964"/>
        </pc:sldMkLst>
        <pc:picChg chg="del">
          <ac:chgData name="Gabriel Luiz" userId="c296c97c4fbbcc8d" providerId="LiveId" clId="{DD123091-593C-45D0-95C0-1824CD02DCF0}" dt="2021-03-21T15:56:12.772" v="1" actId="478"/>
          <ac:picMkLst>
            <pc:docMk/>
            <pc:sldMk cId="1242629087" sldId="2076137964"/>
            <ac:picMk id="3" creationId="{EA408B12-0DEF-4ECC-94A3-A84AAAE80AAC}"/>
          </ac:picMkLst>
        </pc:picChg>
      </pc:sldChg>
      <pc:sldChg chg="modTransition">
        <pc:chgData name="Gabriel Luiz" userId="c296c97c4fbbcc8d" providerId="LiveId" clId="{DD123091-593C-45D0-95C0-1824CD02DCF0}" dt="2021-03-24T21:39:17.580" v="31"/>
        <pc:sldMkLst>
          <pc:docMk/>
          <pc:sldMk cId="3798721148" sldId="2076137965"/>
        </pc:sldMkLst>
      </pc:sldChg>
      <pc:sldChg chg="modTransition">
        <pc:chgData name="Gabriel Luiz" userId="c296c97c4fbbcc8d" providerId="LiveId" clId="{DD123091-593C-45D0-95C0-1824CD02DCF0}" dt="2021-03-24T21:38:47.858" v="25"/>
        <pc:sldMkLst>
          <pc:docMk/>
          <pc:sldMk cId="509752062" sldId="2076137966"/>
        </pc:sldMkLst>
      </pc:sldChg>
      <pc:sldChg chg="modTransition">
        <pc:chgData name="Gabriel Luiz" userId="c296c97c4fbbcc8d" providerId="LiveId" clId="{DD123091-593C-45D0-95C0-1824CD02DCF0}" dt="2021-03-24T21:38:35.663" v="21"/>
        <pc:sldMkLst>
          <pc:docMk/>
          <pc:sldMk cId="4134455642" sldId="2076137967"/>
        </pc:sldMkLst>
      </pc:sldChg>
      <pc:sldChg chg="modTransition">
        <pc:chgData name="Gabriel Luiz" userId="c296c97c4fbbcc8d" providerId="LiveId" clId="{DD123091-593C-45D0-95C0-1824CD02DCF0}" dt="2021-03-24T21:40:06.702" v="44"/>
        <pc:sldMkLst>
          <pc:docMk/>
          <pc:sldMk cId="3634868670" sldId="2076137968"/>
        </pc:sldMkLst>
      </pc:sldChg>
      <pc:sldChg chg="delSp mod modTransition">
        <pc:chgData name="Gabriel Luiz" userId="c296c97c4fbbcc8d" providerId="LiveId" clId="{DD123091-593C-45D0-95C0-1824CD02DCF0}" dt="2021-03-24T21:40:15.836" v="48"/>
        <pc:sldMkLst>
          <pc:docMk/>
          <pc:sldMk cId="390311387" sldId="2076137971"/>
        </pc:sldMkLst>
        <pc:picChg chg="del">
          <ac:chgData name="Gabriel Luiz" userId="c296c97c4fbbcc8d" providerId="LiveId" clId="{DD123091-593C-45D0-95C0-1824CD02DCF0}" dt="2021-03-21T16:12:31.156" v="7" actId="478"/>
          <ac:picMkLst>
            <pc:docMk/>
            <pc:sldMk cId="390311387" sldId="2076137971"/>
            <ac:picMk id="5" creationId="{A3CBBB40-283E-4882-A610-C5442EFD5F3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B90972-8FEC-481D-B5F5-C3E903626A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C4BBAC-6C66-4EA1-B3E8-5A7AD78002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CCCD14-99CE-4CF1-B297-44C37428EECC}" type="datetimeFigureOut">
              <a:rPr lang="en-US" smtClean="0"/>
              <a:t>3/24/2021</a:t>
            </a:fld>
            <a:endParaRPr lang="en-US"/>
          </a:p>
        </p:txBody>
      </p:sp>
      <p:sp>
        <p:nvSpPr>
          <p:cNvPr id="4" name="Footer Placeholder 3">
            <a:extLst>
              <a:ext uri="{FF2B5EF4-FFF2-40B4-BE49-F238E27FC236}">
                <a16:creationId xmlns:a16="http://schemas.microsoft.com/office/drawing/2014/main" id="{B7A654CC-CB53-4BE5-BEF7-A38CE8EECB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BA49A2C-BD3F-4E42-91F1-5275398104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6F6352-BE55-480A-9C84-E354CA3E08E3}" type="slidenum">
              <a:rPr lang="en-US" smtClean="0"/>
              <a:t>‹nº›</a:t>
            </a:fld>
            <a:endParaRPr lang="en-US"/>
          </a:p>
        </p:txBody>
      </p:sp>
    </p:spTree>
    <p:extLst>
      <p:ext uri="{BB962C8B-B14F-4D97-AF65-F5344CB8AC3E}">
        <p14:creationId xmlns:p14="http://schemas.microsoft.com/office/powerpoint/2010/main" val="2381937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AA1C0-BF24-4476-88F1-739E62972F77}" type="datetimeFigureOut">
              <a:rPr lang="en-US" smtClean="0"/>
              <a:t>3/24/2021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9C0AB3-6BD7-4A51-B668-17D8F72E288C}" type="slidenum">
              <a:rPr lang="en-US" smtClean="0"/>
              <a:t>‹nº›</a:t>
            </a:fld>
            <a:endParaRPr lang="en-US"/>
          </a:p>
        </p:txBody>
      </p:sp>
    </p:spTree>
    <p:extLst>
      <p:ext uri="{BB962C8B-B14F-4D97-AF65-F5344CB8AC3E}">
        <p14:creationId xmlns:p14="http://schemas.microsoft.com/office/powerpoint/2010/main" val="1266221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Before we start, two quick notes for context— (next two slides)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1484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14</a:t>
            </a:fld>
            <a:endParaRPr lang="en-US"/>
          </a:p>
        </p:txBody>
      </p:sp>
    </p:spTree>
    <p:extLst>
      <p:ext uri="{BB962C8B-B14F-4D97-AF65-F5344CB8AC3E}">
        <p14:creationId xmlns:p14="http://schemas.microsoft.com/office/powerpoint/2010/main" val="1192348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15</a:t>
            </a:fld>
            <a:endParaRPr lang="en-US"/>
          </a:p>
        </p:txBody>
      </p:sp>
    </p:spTree>
    <p:extLst>
      <p:ext uri="{BB962C8B-B14F-4D97-AF65-F5344CB8AC3E}">
        <p14:creationId xmlns:p14="http://schemas.microsoft.com/office/powerpoint/2010/main" val="166960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16</a:t>
            </a:fld>
            <a:endParaRPr lang="en-US"/>
          </a:p>
        </p:txBody>
      </p:sp>
    </p:spTree>
    <p:extLst>
      <p:ext uri="{BB962C8B-B14F-4D97-AF65-F5344CB8AC3E}">
        <p14:creationId xmlns:p14="http://schemas.microsoft.com/office/powerpoint/2010/main" val="3152701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17</a:t>
            </a:fld>
            <a:endParaRPr lang="en-US"/>
          </a:p>
        </p:txBody>
      </p:sp>
    </p:spTree>
    <p:extLst>
      <p:ext uri="{BB962C8B-B14F-4D97-AF65-F5344CB8AC3E}">
        <p14:creationId xmlns:p14="http://schemas.microsoft.com/office/powerpoint/2010/main" val="411589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18</a:t>
            </a:fld>
            <a:endParaRPr lang="en-US"/>
          </a:p>
        </p:txBody>
      </p:sp>
    </p:spTree>
    <p:extLst>
      <p:ext uri="{BB962C8B-B14F-4D97-AF65-F5344CB8AC3E}">
        <p14:creationId xmlns:p14="http://schemas.microsoft.com/office/powerpoint/2010/main" val="1410546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19</a:t>
            </a:fld>
            <a:endParaRPr lang="en-US"/>
          </a:p>
        </p:txBody>
      </p:sp>
    </p:spTree>
    <p:extLst>
      <p:ext uri="{BB962C8B-B14F-4D97-AF65-F5344CB8AC3E}">
        <p14:creationId xmlns:p14="http://schemas.microsoft.com/office/powerpoint/2010/main" val="813896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20</a:t>
            </a:fld>
            <a:endParaRPr lang="en-US"/>
          </a:p>
        </p:txBody>
      </p:sp>
    </p:spTree>
    <p:extLst>
      <p:ext uri="{BB962C8B-B14F-4D97-AF65-F5344CB8AC3E}">
        <p14:creationId xmlns:p14="http://schemas.microsoft.com/office/powerpoint/2010/main" val="3499075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21</a:t>
            </a:fld>
            <a:endParaRPr lang="en-US"/>
          </a:p>
        </p:txBody>
      </p:sp>
    </p:spTree>
    <p:extLst>
      <p:ext uri="{BB962C8B-B14F-4D97-AF65-F5344CB8AC3E}">
        <p14:creationId xmlns:p14="http://schemas.microsoft.com/office/powerpoint/2010/main" val="2539093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22</a:t>
            </a:fld>
            <a:endParaRPr lang="en-US"/>
          </a:p>
        </p:txBody>
      </p:sp>
    </p:spTree>
    <p:extLst>
      <p:ext uri="{BB962C8B-B14F-4D97-AF65-F5344CB8AC3E}">
        <p14:creationId xmlns:p14="http://schemas.microsoft.com/office/powerpoint/2010/main" val="2645138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0AB3-6BD7-4A51-B668-17D8F72E288C}" type="slidenum">
              <a:rPr lang="en-US" smtClean="0"/>
              <a:t>24</a:t>
            </a:fld>
            <a:endParaRPr lang="en-US"/>
          </a:p>
        </p:txBody>
      </p:sp>
    </p:spTree>
    <p:extLst>
      <p:ext uri="{BB962C8B-B14F-4D97-AF65-F5344CB8AC3E}">
        <p14:creationId xmlns:p14="http://schemas.microsoft.com/office/powerpoint/2010/main" val="3295139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i="1" dirty="0">
                <a:effectLst/>
                <a:latin typeface="Calibri" panose="020F0502020204030204" pitchFamily="34" charset="0"/>
                <a:ea typeface="Calibri" panose="020F0502020204030204" pitchFamily="34" charset="0"/>
                <a:cs typeface="Times New Roman" panose="02020603050405020304" pitchFamily="18" charset="0"/>
              </a:rPr>
              <a:t>We can start from a simple question: “What is Azure Stack HCI?”</a:t>
            </a:r>
            <a:r>
              <a:rPr lang="en-US" sz="1100" i="0" dirty="0">
                <a:effectLst/>
                <a:latin typeface="Calibri" panose="020F0502020204030204" pitchFamily="34" charset="0"/>
                <a:ea typeface="Calibri" panose="020F0502020204030204" pitchFamily="34" charset="0"/>
                <a:cs typeface="Times New Roman" panose="02020603050405020304" pitchFamily="18" charset="0"/>
              </a:rPr>
              <a:t> </a:t>
            </a:r>
            <a:r>
              <a:rPr lang="en-US" sz="1100" i="1" dirty="0">
                <a:effectLst/>
                <a:latin typeface="Calibri" panose="020F0502020204030204" pitchFamily="34" charset="0"/>
                <a:ea typeface="Calibri" panose="020F0502020204030204" pitchFamily="34" charset="0"/>
                <a:cs typeface="Times New Roman" panose="02020603050405020304" pitchFamily="18" charset="0"/>
              </a:rPr>
              <a:t>Simply put:</a:t>
            </a:r>
          </a:p>
          <a:p>
            <a:pPr marL="0" marR="0" lvl="0" indent="0">
              <a:lnSpc>
                <a:spcPct val="107000"/>
              </a:lnSpc>
              <a:spcBef>
                <a:spcPts val="0"/>
              </a:spcBef>
              <a:spcAft>
                <a:spcPts val="0"/>
              </a:spcAft>
              <a:buFont typeface="Symbol" panose="05050102010706020507" pitchFamily="18" charset="2"/>
              <a:buNone/>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0"/>
              </a:spcAft>
              <a:buFont typeface="Arial" panose="020B0604020202020204" pitchFamily="34" charset="0"/>
              <a:buChar char="•"/>
            </a:pPr>
            <a:r>
              <a:rPr lang="en-US" sz="1100" b="1" dirty="0">
                <a:effectLst/>
                <a:latin typeface="Calibri" panose="020F0502020204030204" pitchFamily="34" charset="0"/>
                <a:ea typeface="Calibri" panose="020F0502020204030204" pitchFamily="34" charset="0"/>
                <a:cs typeface="Times New Roman" panose="02020603050405020304" pitchFamily="18" charset="0"/>
              </a:rPr>
              <a:t>Hyperconverged infrastructure stack</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i="1" u="none" dirty="0">
                <a:effectLst/>
                <a:latin typeface="Calibri" panose="020F0502020204030204" pitchFamily="34" charset="0"/>
                <a:ea typeface="Calibri" panose="020F0502020204030204" pitchFamily="34" charset="0"/>
                <a:cs typeface="Times New Roman" panose="02020603050405020304" pitchFamily="18" charset="0"/>
              </a:rPr>
              <a:t>in other words, software from Azure that includes our latest hypervisor with built-in software-defined storage and networking, that you install on servers you control, on your premises. This software is…</a:t>
            </a:r>
          </a:p>
          <a:p>
            <a:pPr marL="0" marR="0" lvl="0" indent="0">
              <a:lnSpc>
                <a:spcPct val="107000"/>
              </a:lnSpc>
              <a:spcBef>
                <a:spcPts val="0"/>
              </a:spcBef>
              <a:spcAft>
                <a:spcPts val="0"/>
              </a:spcAft>
              <a:buFont typeface="Symbol" panose="05050102010706020507" pitchFamily="18" charset="2"/>
              <a:buNone/>
            </a:pPr>
            <a:endParaRPr lang="en-US" sz="1100" b="1" i="1" u="none"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0"/>
              </a:spcAft>
              <a:buFont typeface="Arial" panose="020B0604020202020204" pitchFamily="34" charset="0"/>
              <a:buChar char="•"/>
            </a:pPr>
            <a:r>
              <a:rPr lang="en-US" sz="1100" b="1" dirty="0">
                <a:effectLst/>
                <a:latin typeface="Calibri" panose="020F0502020204030204" pitchFamily="34" charset="0"/>
                <a:ea typeface="Calibri" panose="020F0502020204030204" pitchFamily="34" charset="0"/>
                <a:cs typeface="Times New Roman" panose="02020603050405020304" pitchFamily="18" charset="0"/>
              </a:rPr>
              <a:t>Delivered as an Azure hybrid service</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i="1" dirty="0">
                <a:effectLst/>
                <a:latin typeface="Calibri" panose="020F0502020204030204" pitchFamily="34" charset="0"/>
                <a:ea typeface="Calibri" panose="020F0502020204030204" pitchFamily="34" charset="0"/>
                <a:cs typeface="Times New Roman" panose="02020603050405020304" pitchFamily="18" charset="0"/>
              </a:rPr>
              <a:t> it’s monitored, supported, licensed, and billed through Microsoft Azure. If you already have an Azure subscription, it’s very easy to get started, there’s no up-front license you need to buy. And, critically important, Azure Stack HCI is designed with the needs of IT front and center…</a:t>
            </a:r>
          </a:p>
          <a:p>
            <a:pPr marL="0" marR="0" lvl="0" indent="0">
              <a:lnSpc>
                <a:spcPct val="107000"/>
              </a:lnSpc>
              <a:spcBef>
                <a:spcPts val="0"/>
              </a:spcBef>
              <a:spcAft>
                <a:spcPts val="0"/>
              </a:spcAft>
              <a:buFont typeface="Symbol" panose="05050102010706020507" pitchFamily="18" charset="2"/>
              <a:buNone/>
            </a:pPr>
            <a:endParaRPr lang="en-US" sz="1100" b="1" i="1"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0"/>
              </a:spcAft>
              <a:buFont typeface="Arial" panose="020B0604020202020204" pitchFamily="34" charset="0"/>
              <a:buChar char="•"/>
            </a:pPr>
            <a:r>
              <a:rPr lang="en-US" sz="1100" b="1" dirty="0">
                <a:effectLst/>
                <a:latin typeface="Calibri" panose="020F0502020204030204" pitchFamily="34" charset="0"/>
                <a:ea typeface="Calibri" panose="020F0502020204030204" pitchFamily="34" charset="0"/>
                <a:cs typeface="Times New Roman" panose="02020603050405020304" pitchFamily="18" charset="0"/>
              </a:rPr>
              <a:t>Familiar for IT to manage and operate</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i="1" dirty="0">
                <a:effectLst/>
                <a:latin typeface="Calibri" panose="020F0502020204030204" pitchFamily="34" charset="0"/>
                <a:ea typeface="Calibri" panose="020F0502020204030204" pitchFamily="34" charset="0"/>
                <a:cs typeface="Times New Roman" panose="02020603050405020304" pitchFamily="18" charset="0"/>
              </a:rPr>
              <a:t>you can run Azure Stack HCI runs on your choice of hardware, from your preferred vendor, and continue using the tools and processes your team already knows to manage virtual machines.</a:t>
            </a:r>
          </a:p>
          <a:p>
            <a:pPr marL="0" marR="0">
              <a:lnSpc>
                <a:spcPct val="107000"/>
              </a:lnSpc>
              <a:spcBef>
                <a:spcPts val="0"/>
              </a:spcBef>
              <a:spcAft>
                <a:spcPts val="800"/>
              </a:spcAft>
            </a:pPr>
            <a:r>
              <a:rPr lang="en-US" sz="1100" i="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i="1" dirty="0">
                <a:effectLst/>
                <a:latin typeface="Calibri" panose="020F0502020204030204" pitchFamily="34" charset="0"/>
                <a:ea typeface="Calibri" panose="020F0502020204030204" pitchFamily="34" charset="0"/>
                <a:cs typeface="Times New Roman" panose="02020603050405020304" pitchFamily="18" charset="0"/>
              </a:rPr>
              <a:t>Let’s unpack each of these….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4</a:t>
            </a:fld>
            <a:endParaRPr lang="en-US"/>
          </a:p>
        </p:txBody>
      </p:sp>
    </p:spTree>
    <p:extLst>
      <p:ext uri="{BB962C8B-B14F-4D97-AF65-F5344CB8AC3E}">
        <p14:creationId xmlns:p14="http://schemas.microsoft.com/office/powerpoint/2010/main" val="1921804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We know, from first-hand experience and from our customers, that hybrid is hard. It’s too 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Whether it’s networking, or identity, or something else, establishing and maintaining a connected infrastructure that spans on-premises and the public cloud is challenging. The advantages of cloud-based monitoring, cloud-based security, and having the cloud as the single control plane, are clear. But there are also good and durable reasons that certain workloads can’t move to the public cloud, whether it’s latency, data residency, or another reason.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Azure Stack HCI is all about making it easier to blend those advantages and get the best of both….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25</a:t>
            </a:fld>
            <a:endParaRPr lang="en-US"/>
          </a:p>
        </p:txBody>
      </p:sp>
    </p:spTree>
    <p:extLst>
      <p:ext uri="{BB962C8B-B14F-4D97-AF65-F5344CB8AC3E}">
        <p14:creationId xmlns:p14="http://schemas.microsoft.com/office/powerpoint/2010/main" val="3652482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effectLst/>
                <a:latin typeface="Calibri" panose="020F0502020204030204" pitchFamily="34" charset="0"/>
                <a:ea typeface="Calibri" panose="020F0502020204030204" pitchFamily="34" charset="0"/>
                <a:cs typeface="Times New Roman" panose="02020603050405020304" pitchFamily="18" charset="0"/>
              </a:rPr>
              <a:t>When you finish setting up the new Azure Stack HCI, it natively integrates with Azure and the Azure Resource Manager (ARM).</a:t>
            </a:r>
          </a:p>
          <a:p>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i="1" dirty="0">
                <a:effectLst/>
                <a:latin typeface="Calibri" panose="020F0502020204030204" pitchFamily="34" charset="0"/>
                <a:ea typeface="Calibri" panose="020F0502020204030204" pitchFamily="34" charset="0"/>
                <a:cs typeface="Times New Roman" panose="02020603050405020304" pitchFamily="18" charset="0"/>
              </a:rPr>
              <a:t>There is no separate agent you need to download, install, and maintain; there’s no complicated script to fuss with. Instead, Azure Arc is built natively into the operating system. Each on-premises cluster is projected into your Azure AAD tenant and subscription, as an Azure resource, so that you can see it in the Azure Portal.</a:t>
            </a:r>
            <a:endParaRPr lang="en-US" dirty="0"/>
          </a:p>
        </p:txBody>
      </p:sp>
      <p:sp>
        <p:nvSpPr>
          <p:cNvPr id="4" name="Slide Number Placeholder 3"/>
          <p:cNvSpPr>
            <a:spLocks noGrp="1"/>
          </p:cNvSpPr>
          <p:nvPr>
            <p:ph type="sldNum" sz="quarter" idx="5"/>
          </p:nvPr>
        </p:nvSpPr>
        <p:spPr/>
        <p:txBody>
          <a:bodyPr/>
          <a:lstStyle/>
          <a:p>
            <a:fld id="{FF9C0AB3-6BD7-4A51-B668-17D8F72E288C}" type="slidenum">
              <a:rPr lang="en-US" smtClean="0"/>
              <a:t>26</a:t>
            </a:fld>
            <a:endParaRPr lang="en-US"/>
          </a:p>
        </p:txBody>
      </p:sp>
    </p:spTree>
    <p:extLst>
      <p:ext uri="{BB962C8B-B14F-4D97-AF65-F5344CB8AC3E}">
        <p14:creationId xmlns:p14="http://schemas.microsoft.com/office/powerpoint/2010/main" val="2618241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0AB3-6BD7-4A51-B668-17D8F72E288C}" type="slidenum">
              <a:rPr lang="en-US" smtClean="0"/>
              <a:t>28</a:t>
            </a:fld>
            <a:endParaRPr lang="en-US"/>
          </a:p>
        </p:txBody>
      </p:sp>
    </p:spTree>
    <p:extLst>
      <p:ext uri="{BB962C8B-B14F-4D97-AF65-F5344CB8AC3E}">
        <p14:creationId xmlns:p14="http://schemas.microsoft.com/office/powerpoint/2010/main" val="324901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F9C0AB3-6BD7-4A51-B668-17D8F72E288C}" type="slidenum">
              <a:rPr lang="en-US" smtClean="0"/>
              <a:t>29</a:t>
            </a:fld>
            <a:endParaRPr lang="en-US"/>
          </a:p>
        </p:txBody>
      </p:sp>
    </p:spTree>
    <p:extLst>
      <p:ext uri="{BB962C8B-B14F-4D97-AF65-F5344CB8AC3E}">
        <p14:creationId xmlns:p14="http://schemas.microsoft.com/office/powerpoint/2010/main" val="3379213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Azure customers love Azure support! We’re pleased that the new Azure Stack HCI is covered under Azure support.</a:t>
            </a:r>
          </a:p>
        </p:txBody>
      </p:sp>
      <p:sp>
        <p:nvSpPr>
          <p:cNvPr id="4" name="Slide Number Placeholder 3"/>
          <p:cNvSpPr>
            <a:spLocks noGrp="1"/>
          </p:cNvSpPr>
          <p:nvPr>
            <p:ph type="sldNum" sz="quarter" idx="5"/>
          </p:nvPr>
        </p:nvSpPr>
        <p:spPr/>
        <p:txBody>
          <a:bodyPr/>
          <a:lstStyle/>
          <a:p>
            <a:fld id="{FF9C0AB3-6BD7-4A51-B668-17D8F72E288C}" type="slidenum">
              <a:rPr lang="en-US" smtClean="0"/>
              <a:t>30</a:t>
            </a:fld>
            <a:endParaRPr lang="en-US"/>
          </a:p>
        </p:txBody>
      </p:sp>
    </p:spTree>
    <p:extLst>
      <p:ext uri="{BB962C8B-B14F-4D97-AF65-F5344CB8AC3E}">
        <p14:creationId xmlns:p14="http://schemas.microsoft.com/office/powerpoint/2010/main" val="358024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Despite running on-premises, Azure Stack HCI is billed to your Azure subscription just like any other Azure cloud service you use. For the over 95% of Fortune 500 companies, and thousands more, who use Azure already, this means it’s really frictionless to get started. There is no traditional software license required, and no hefty up-front cost for the software.</a:t>
            </a:r>
            <a:endParaRPr lang="en-US" dirty="0"/>
          </a:p>
        </p:txBody>
      </p:sp>
      <p:sp>
        <p:nvSpPr>
          <p:cNvPr id="4" name="Slide Number Placeholder 3"/>
          <p:cNvSpPr>
            <a:spLocks noGrp="1"/>
          </p:cNvSpPr>
          <p:nvPr>
            <p:ph type="sldNum" sz="quarter" idx="5"/>
          </p:nvPr>
        </p:nvSpPr>
        <p:spPr/>
        <p:txBody>
          <a:bodyPr/>
          <a:lstStyle/>
          <a:p>
            <a:fld id="{FF9C0AB3-6BD7-4A51-B668-17D8F72E288C}" type="slidenum">
              <a:rPr lang="en-US" smtClean="0"/>
              <a:t>31</a:t>
            </a:fld>
            <a:endParaRPr lang="en-US"/>
          </a:p>
        </p:txBody>
      </p:sp>
    </p:spTree>
    <p:extLst>
      <p:ext uri="{BB962C8B-B14F-4D97-AF65-F5344CB8AC3E}">
        <p14:creationId xmlns:p14="http://schemas.microsoft.com/office/powerpoint/2010/main" val="3819641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effectLst/>
                <a:latin typeface="Calibri" panose="020F0502020204030204" pitchFamily="34" charset="0"/>
                <a:ea typeface="Calibri" panose="020F0502020204030204" pitchFamily="34" charset="0"/>
                <a:cs typeface="Times New Roman" panose="02020603050405020304" pitchFamily="18" charset="0"/>
              </a:rPr>
              <a:t>Notice how the pricing scales down to the edge – there’s no minimum cores! This is good news for smaller deployments.</a:t>
            </a:r>
            <a:endParaRPr lang="en-US" dirty="0"/>
          </a:p>
        </p:txBody>
      </p:sp>
      <p:sp>
        <p:nvSpPr>
          <p:cNvPr id="4" name="Slide Number Placeholder 3"/>
          <p:cNvSpPr>
            <a:spLocks noGrp="1"/>
          </p:cNvSpPr>
          <p:nvPr>
            <p:ph type="sldNum" sz="quarter" idx="5"/>
          </p:nvPr>
        </p:nvSpPr>
        <p:spPr/>
        <p:txBody>
          <a:bodyPr/>
          <a:lstStyle/>
          <a:p>
            <a:fld id="{FF9C0AB3-6BD7-4A51-B668-17D8F72E288C}" type="slidenum">
              <a:rPr lang="en-US" smtClean="0"/>
              <a:t>32</a:t>
            </a:fld>
            <a:endParaRPr lang="en-US"/>
          </a:p>
        </p:txBody>
      </p:sp>
    </p:spTree>
    <p:extLst>
      <p:ext uri="{BB962C8B-B14F-4D97-AF65-F5344CB8AC3E}">
        <p14:creationId xmlns:p14="http://schemas.microsoft.com/office/powerpoint/2010/main" val="3780459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addition of management, billing, and support through Azure complements existing hybrid capabilities that work even on Windows Server, such as […]. And these additions are also just the beginning: the team is hard at work building even more features, including […].</a:t>
            </a:r>
          </a:p>
        </p:txBody>
      </p:sp>
      <p:sp>
        <p:nvSpPr>
          <p:cNvPr id="4" name="Slide Number Placeholder 3"/>
          <p:cNvSpPr>
            <a:spLocks noGrp="1"/>
          </p:cNvSpPr>
          <p:nvPr>
            <p:ph type="sldNum" sz="quarter" idx="5"/>
          </p:nvPr>
        </p:nvSpPr>
        <p:spPr/>
        <p:txBody>
          <a:bodyPr/>
          <a:lstStyle/>
          <a:p>
            <a:fld id="{FF9C0AB3-6BD7-4A51-B668-17D8F72E288C}" type="slidenum">
              <a:rPr lang="en-US" smtClean="0"/>
              <a:t>33</a:t>
            </a:fld>
            <a:endParaRPr lang="en-US"/>
          </a:p>
        </p:txBody>
      </p:sp>
    </p:spTree>
    <p:extLst>
      <p:ext uri="{BB962C8B-B14F-4D97-AF65-F5344CB8AC3E}">
        <p14:creationId xmlns:p14="http://schemas.microsoft.com/office/powerpoint/2010/main" val="822242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FF9C0AB3-6BD7-4A51-B668-17D8F72E288C}" type="slidenum">
              <a:rPr lang="en-US" smtClean="0"/>
              <a:t>34</a:t>
            </a:fld>
            <a:endParaRPr lang="en-US"/>
          </a:p>
        </p:txBody>
      </p:sp>
    </p:spTree>
    <p:extLst>
      <p:ext uri="{BB962C8B-B14F-4D97-AF65-F5344CB8AC3E}">
        <p14:creationId xmlns:p14="http://schemas.microsoft.com/office/powerpoint/2010/main" val="2265834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First and most importantly, you can use Azure Stack HCI without disrupting the established relationships and processes you have for procuring server hardware – we know that’s critical.</a:t>
            </a:r>
          </a:p>
        </p:txBody>
      </p:sp>
      <p:sp>
        <p:nvSpPr>
          <p:cNvPr id="4" name="Slide Number Placeholder 3"/>
          <p:cNvSpPr>
            <a:spLocks noGrp="1"/>
          </p:cNvSpPr>
          <p:nvPr>
            <p:ph type="sldNum" sz="quarter" idx="5"/>
          </p:nvPr>
        </p:nvSpPr>
        <p:spPr/>
        <p:txBody>
          <a:bodyPr/>
          <a:lstStyle/>
          <a:p>
            <a:fld id="{FF9C0AB3-6BD7-4A51-B668-17D8F72E288C}" type="slidenum">
              <a:rPr lang="en-US" smtClean="0"/>
              <a:t>35</a:t>
            </a:fld>
            <a:endParaRPr lang="en-US"/>
          </a:p>
        </p:txBody>
      </p:sp>
    </p:spTree>
    <p:extLst>
      <p:ext uri="{BB962C8B-B14F-4D97-AF65-F5344CB8AC3E}">
        <p14:creationId xmlns:p14="http://schemas.microsoft.com/office/powerpoint/2010/main" val="3530393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0AB3-6BD7-4A51-B668-17D8F72E288C}" type="slidenum">
              <a:rPr lang="en-US" smtClean="0"/>
              <a:t>5</a:t>
            </a:fld>
            <a:endParaRPr lang="en-US"/>
          </a:p>
        </p:txBody>
      </p:sp>
    </p:spTree>
    <p:extLst>
      <p:ext uri="{BB962C8B-B14F-4D97-AF65-F5344CB8AC3E}">
        <p14:creationId xmlns:p14="http://schemas.microsoft.com/office/powerpoint/2010/main" val="484925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u="none" dirty="0"/>
              <a:t>To put those abstract numbers in perspective….</a:t>
            </a:r>
          </a:p>
        </p:txBody>
      </p:sp>
      <p:sp>
        <p:nvSpPr>
          <p:cNvPr id="4" name="Slide Number Placeholder 3"/>
          <p:cNvSpPr>
            <a:spLocks noGrp="1"/>
          </p:cNvSpPr>
          <p:nvPr>
            <p:ph type="sldNum" sz="quarter" idx="5"/>
          </p:nvPr>
        </p:nvSpPr>
        <p:spPr/>
        <p:txBody>
          <a:bodyPr/>
          <a:lstStyle/>
          <a:p>
            <a:fld id="{FF9C0AB3-6BD7-4A51-B668-17D8F72E288C}" type="slidenum">
              <a:rPr lang="en-US" smtClean="0"/>
              <a:t>36</a:t>
            </a:fld>
            <a:endParaRPr lang="en-US"/>
          </a:p>
        </p:txBody>
      </p:sp>
    </p:spTree>
    <p:extLst>
      <p:ext uri="{BB962C8B-B14F-4D97-AF65-F5344CB8AC3E}">
        <p14:creationId xmlns:p14="http://schemas.microsoft.com/office/powerpoint/2010/main" val="3562904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Over and above that variety, you can customize to suit your needs. An Azure Stack HCI solution is really a server system, a prescribed host-bus adapter, and a prescribed family of network adapters, but you’re free to configure the processor, memory, storage, and more, subject to the vendor’s compatibility matrix.</a:t>
            </a:r>
          </a:p>
          <a:p>
            <a:endParaRPr lang="en-US" i="1" dirty="0"/>
          </a:p>
          <a:p>
            <a:r>
              <a:rPr lang="en-US" i="1" dirty="0"/>
              <a:t>This means there really aren’t “200” solutions – there’s almost infinitely many!</a:t>
            </a:r>
          </a:p>
        </p:txBody>
      </p:sp>
      <p:sp>
        <p:nvSpPr>
          <p:cNvPr id="4" name="Slide Number Placeholder 3"/>
          <p:cNvSpPr>
            <a:spLocks noGrp="1"/>
          </p:cNvSpPr>
          <p:nvPr>
            <p:ph type="sldNum" sz="quarter" idx="5"/>
          </p:nvPr>
        </p:nvSpPr>
        <p:spPr/>
        <p:txBody>
          <a:bodyPr/>
          <a:lstStyle/>
          <a:p>
            <a:fld id="{FF9C0AB3-6BD7-4A51-B668-17D8F72E288C}" type="slidenum">
              <a:rPr lang="en-US" smtClean="0"/>
              <a:t>37</a:t>
            </a:fld>
            <a:endParaRPr lang="en-US"/>
          </a:p>
        </p:txBody>
      </p:sp>
    </p:spTree>
    <p:extLst>
      <p:ext uri="{BB962C8B-B14F-4D97-AF65-F5344CB8AC3E}">
        <p14:creationId xmlns:p14="http://schemas.microsoft.com/office/powerpoint/2010/main" val="20516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Segoe UI" panose="020B0502040204020203" pitchFamily="34" charset="0"/>
                <a:cs typeface="Segoe UI" panose="020B0502040204020203" pitchFamily="34" charset="0"/>
              </a:rPr>
              <a:t>What if your Azure Stack HCI loses access to the cloud? No problem. In addition other Azure Portal, Azure Stack HCI includes a rich set of edge-local tools, that are always available… In the limit, Azure Stack HCI can work for up to 30 days disconnected from Azure, although we don’t recommend that.</a:t>
            </a:r>
            <a:endParaRPr lang="en-US" sz="12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38</a:t>
            </a:fld>
            <a:endParaRPr lang="en-US"/>
          </a:p>
        </p:txBody>
      </p:sp>
    </p:spTree>
    <p:extLst>
      <p:ext uri="{BB962C8B-B14F-4D97-AF65-F5344CB8AC3E}">
        <p14:creationId xmlns:p14="http://schemas.microsoft.com/office/powerpoint/2010/main" val="3539237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local and cloud-based tools work in concert to deliver the manageability you need, when and where you need it.</a:t>
            </a:r>
          </a:p>
        </p:txBody>
      </p:sp>
      <p:sp>
        <p:nvSpPr>
          <p:cNvPr id="4" name="Slide Number Placeholder 3"/>
          <p:cNvSpPr>
            <a:spLocks noGrp="1"/>
          </p:cNvSpPr>
          <p:nvPr>
            <p:ph type="sldNum" sz="quarter" idx="5"/>
          </p:nvPr>
        </p:nvSpPr>
        <p:spPr/>
        <p:txBody>
          <a:bodyPr/>
          <a:lstStyle/>
          <a:p>
            <a:fld id="{FF9C0AB3-6BD7-4A51-B668-17D8F72E288C}" type="slidenum">
              <a:rPr lang="en-US" smtClean="0"/>
              <a:t>40</a:t>
            </a:fld>
            <a:endParaRPr lang="en-US"/>
          </a:p>
        </p:txBody>
      </p:sp>
    </p:spTree>
    <p:extLst>
      <p:ext uri="{BB962C8B-B14F-4D97-AF65-F5344CB8AC3E}">
        <p14:creationId xmlns:p14="http://schemas.microsoft.com/office/powerpoint/2010/main" val="1535457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FF9C0AB3-6BD7-4A51-B668-17D8F72E288C}" type="slidenum">
              <a:rPr lang="en-US" smtClean="0"/>
              <a:t>41</a:t>
            </a:fld>
            <a:endParaRPr lang="en-US"/>
          </a:p>
        </p:txBody>
      </p:sp>
    </p:spTree>
    <p:extLst>
      <p:ext uri="{BB962C8B-B14F-4D97-AF65-F5344CB8AC3E}">
        <p14:creationId xmlns:p14="http://schemas.microsoft.com/office/powerpoint/2010/main" val="3662601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Eager to get hands-on with the new Azure Stack HCI? Good news – it’s available in Preview today!</a:t>
            </a:r>
          </a:p>
        </p:txBody>
      </p:sp>
      <p:sp>
        <p:nvSpPr>
          <p:cNvPr id="4" name="Slide Number Placeholder 3"/>
          <p:cNvSpPr>
            <a:spLocks noGrp="1"/>
          </p:cNvSpPr>
          <p:nvPr>
            <p:ph type="sldNum" sz="quarter" idx="5"/>
          </p:nvPr>
        </p:nvSpPr>
        <p:spPr/>
        <p:txBody>
          <a:bodyPr/>
          <a:lstStyle/>
          <a:p>
            <a:fld id="{FF9C0AB3-6BD7-4A51-B668-17D8F72E288C}" type="slidenum">
              <a:rPr lang="en-US" smtClean="0"/>
              <a:t>42</a:t>
            </a:fld>
            <a:endParaRPr lang="en-US"/>
          </a:p>
        </p:txBody>
      </p:sp>
    </p:spTree>
    <p:extLst>
      <p:ext uri="{BB962C8B-B14F-4D97-AF65-F5344CB8AC3E}">
        <p14:creationId xmlns:p14="http://schemas.microsoft.com/office/powerpoint/2010/main" val="1678328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Eager to get hands-on with the new Azure Stack HCI? Good news – it’s available in Preview today!</a:t>
            </a:r>
          </a:p>
        </p:txBody>
      </p:sp>
      <p:sp>
        <p:nvSpPr>
          <p:cNvPr id="4" name="Slide Number Placeholder 3"/>
          <p:cNvSpPr>
            <a:spLocks noGrp="1"/>
          </p:cNvSpPr>
          <p:nvPr>
            <p:ph type="sldNum" sz="quarter" idx="5"/>
          </p:nvPr>
        </p:nvSpPr>
        <p:spPr/>
        <p:txBody>
          <a:bodyPr/>
          <a:lstStyle/>
          <a:p>
            <a:fld id="{FF9C0AB3-6BD7-4A51-B668-17D8F72E288C}" type="slidenum">
              <a:rPr lang="en-US" smtClean="0"/>
              <a:t>43</a:t>
            </a:fld>
            <a:endParaRPr lang="en-US"/>
          </a:p>
        </p:txBody>
      </p:sp>
    </p:spTree>
    <p:extLst>
      <p:ext uri="{BB962C8B-B14F-4D97-AF65-F5344CB8AC3E}">
        <p14:creationId xmlns:p14="http://schemas.microsoft.com/office/powerpoint/2010/main" val="4061886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148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0AB3-6BD7-4A51-B668-17D8F72E288C}" type="slidenum">
              <a:rPr lang="en-US" smtClean="0"/>
              <a:t>6</a:t>
            </a:fld>
            <a:endParaRPr lang="en-US"/>
          </a:p>
        </p:txBody>
      </p:sp>
    </p:spTree>
    <p:extLst>
      <p:ext uri="{BB962C8B-B14F-4D97-AF65-F5344CB8AC3E}">
        <p14:creationId xmlns:p14="http://schemas.microsoft.com/office/powerpoint/2010/main" val="2475121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FF9C0AB3-6BD7-4A51-B668-17D8F72E288C}" type="slidenum">
              <a:rPr lang="en-US" smtClean="0"/>
              <a:t>9</a:t>
            </a:fld>
            <a:endParaRPr lang="en-US"/>
          </a:p>
        </p:txBody>
      </p:sp>
    </p:spTree>
    <p:extLst>
      <p:ext uri="{BB962C8B-B14F-4D97-AF65-F5344CB8AC3E}">
        <p14:creationId xmlns:p14="http://schemas.microsoft.com/office/powerpoint/2010/main" val="2226111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F9C0AB3-6BD7-4A51-B668-17D8F72E288C}" type="slidenum">
              <a:rPr lang="en-US" smtClean="0"/>
              <a:t>10</a:t>
            </a:fld>
            <a:endParaRPr lang="en-US"/>
          </a:p>
        </p:txBody>
      </p:sp>
    </p:spTree>
    <p:extLst>
      <p:ext uri="{BB962C8B-B14F-4D97-AF65-F5344CB8AC3E}">
        <p14:creationId xmlns:p14="http://schemas.microsoft.com/office/powerpoint/2010/main" val="184708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FF9C0AB3-6BD7-4A51-B668-17D8F72E288C}" type="slidenum">
              <a:rPr lang="en-US" smtClean="0"/>
              <a:t>11</a:t>
            </a:fld>
            <a:endParaRPr lang="en-US"/>
          </a:p>
        </p:txBody>
      </p:sp>
    </p:spTree>
    <p:extLst>
      <p:ext uri="{BB962C8B-B14F-4D97-AF65-F5344CB8AC3E}">
        <p14:creationId xmlns:p14="http://schemas.microsoft.com/office/powerpoint/2010/main" val="1169283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0AB3-6BD7-4A51-B668-17D8F72E288C}" type="slidenum">
              <a:rPr lang="en-US" smtClean="0"/>
              <a:t>12</a:t>
            </a:fld>
            <a:endParaRPr lang="en-US"/>
          </a:p>
        </p:txBody>
      </p:sp>
    </p:spTree>
    <p:extLst>
      <p:ext uri="{BB962C8B-B14F-4D97-AF65-F5344CB8AC3E}">
        <p14:creationId xmlns:p14="http://schemas.microsoft.com/office/powerpoint/2010/main" val="342914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effectLst/>
                <a:latin typeface="Calibri" panose="020F0502020204030204" pitchFamily="34" charset="0"/>
                <a:ea typeface="Calibri" panose="020F0502020204030204" pitchFamily="34" charset="0"/>
                <a:cs typeface="Times New Roman" panose="02020603050405020304" pitchFamily="18" charset="0"/>
              </a:rPr>
              <a:t>The new Azure Stack HCI introduces a completely reengineered mechanism for Storage Spaces to repair by tracking overwritten (“dirty”) regions within each slab, at 1000x finer granularity than Windows Server 2019, which reduces resync duration by 4x to 5x in our internal testing. </a:t>
            </a:r>
            <a:r>
              <a:rPr lang="en-US" sz="1800" i="1" dirty="0">
                <a:effectLst/>
                <a:latin typeface="Calibri" panose="020F0502020204030204" pitchFamily="34" charset="0"/>
                <a:cs typeface="Times New Roman" panose="02020603050405020304" pitchFamily="18" charset="0"/>
              </a:rPr>
              <a:t>This makes applying updates and restarting servers much quicker!</a:t>
            </a:r>
            <a:endParaRPr lang="en-US" dirty="0"/>
          </a:p>
        </p:txBody>
      </p:sp>
      <p:sp>
        <p:nvSpPr>
          <p:cNvPr id="4" name="Slide Number Placeholder 3"/>
          <p:cNvSpPr>
            <a:spLocks noGrp="1"/>
          </p:cNvSpPr>
          <p:nvPr>
            <p:ph type="sldNum" sz="quarter" idx="5"/>
          </p:nvPr>
        </p:nvSpPr>
        <p:spPr/>
        <p:txBody>
          <a:bodyPr/>
          <a:lstStyle/>
          <a:p>
            <a:fld id="{FF9C0AB3-6BD7-4A51-B668-17D8F72E288C}" type="slidenum">
              <a:rPr lang="en-US" smtClean="0"/>
              <a:t>13</a:t>
            </a:fld>
            <a:endParaRPr lang="en-US"/>
          </a:p>
        </p:txBody>
      </p:sp>
    </p:spTree>
    <p:extLst>
      <p:ext uri="{BB962C8B-B14F-4D97-AF65-F5344CB8AC3E}">
        <p14:creationId xmlns:p14="http://schemas.microsoft.com/office/powerpoint/2010/main" val="175856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875882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715421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9529332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0496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901827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349170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916310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3/24/2021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097631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30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8BAF34-1DDA-4C3B-AA61-182BD01BCF72}"/>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0961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52A8F5-2EE9-4CAB-8C26-4CED82F62674}"/>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1280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8899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ey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E3B626-5488-4E61-BA94-5B0973216368}"/>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0493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7A8619-426D-42E8-B348-5897C198541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0714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75602F-CDAF-4106-8B18-F5984309D8C9}"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59B6F-AF3D-4529-860F-8BA3C4741386}" type="slidenum">
              <a:rPr lang="en-US" smtClean="0"/>
              <a:t>‹nº›</a:t>
            </a:fld>
            <a:endParaRPr lang="en-US"/>
          </a:p>
        </p:txBody>
      </p:sp>
    </p:spTree>
    <p:extLst>
      <p:ext uri="{BB962C8B-B14F-4D97-AF65-F5344CB8AC3E}">
        <p14:creationId xmlns:p14="http://schemas.microsoft.com/office/powerpoint/2010/main" val="314567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102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67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598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093474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581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00B5-A5AB-4584-8795-551E28283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E9747F-019D-43CE-B9E6-2D482C235A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B2F44-3385-408A-A213-94A36AA54D2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87AC3A-4D53-48D8-BB15-F0346B14C1D2}"/>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F44688B3-E25A-4EE1-89BB-C17AC653F392}"/>
              </a:ext>
            </a:extLst>
          </p:cNvPr>
          <p:cNvSpPr>
            <a:spLocks noGrp="1"/>
          </p:cNvSpPr>
          <p:nvPr>
            <p:ph type="sldNum" sz="quarter" idx="12"/>
          </p:nvPr>
        </p:nvSpPr>
        <p:spPr/>
        <p:txBody>
          <a:bodyPr/>
          <a:lstStyle/>
          <a:p>
            <a:fld id="{35915A0C-184B-4E88-9496-63C1C2002E76}" type="slidenum">
              <a:rPr lang="en-US" smtClean="0"/>
              <a:t>‹nº›</a:t>
            </a:fld>
            <a:endParaRPr lang="en-US"/>
          </a:p>
        </p:txBody>
      </p:sp>
    </p:spTree>
    <p:extLst>
      <p:ext uri="{BB962C8B-B14F-4D97-AF65-F5344CB8AC3E}">
        <p14:creationId xmlns:p14="http://schemas.microsoft.com/office/powerpoint/2010/main" val="2751102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Rectangle 1"/>
          <p:cNvSpPr/>
          <p:nvPr userDrawn="1"/>
        </p:nvSpPr>
        <p:spPr>
          <a:xfrm>
            <a:off x="459754" y="6494332"/>
            <a:ext cx="2127171" cy="226326"/>
          </a:xfrm>
          <a:prstGeom prst="rect">
            <a:avLst/>
          </a:prstGeom>
        </p:spPr>
        <p:txBody>
          <a:bodyPr wrap="none" lIns="0">
            <a:spAutoFit/>
          </a:bodyPr>
          <a:lstStyle/>
          <a:p>
            <a:r>
              <a:rPr lang="en-US" sz="882" b="0" i="0">
                <a:latin typeface="+mj-lt"/>
              </a:rPr>
              <a:t>Microsoft confidential. For internal use only</a:t>
            </a:r>
          </a:p>
        </p:txBody>
      </p:sp>
    </p:spTree>
    <p:extLst>
      <p:ext uri="{BB962C8B-B14F-4D97-AF65-F5344CB8AC3E}">
        <p14:creationId xmlns:p14="http://schemas.microsoft.com/office/powerpoint/2010/main" val="281309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83064561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8275-DF6A-4F3C-8B92-DFF8A1D6DA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52E0E2-4A48-444E-B3C9-36B89C06C9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AD32A7-1D36-4309-973A-1F45D4FCB9CC}"/>
              </a:ext>
            </a:extLst>
          </p:cNvPr>
          <p:cNvSpPr>
            <a:spLocks noGrp="1"/>
          </p:cNvSpPr>
          <p:nvPr>
            <p:ph type="dt" sz="half" idx="10"/>
          </p:nvPr>
        </p:nvSpPr>
        <p:spPr/>
        <p:txBody>
          <a:bodyPr/>
          <a:lstStyle/>
          <a:p>
            <a:fld id="{72CA95F8-8A89-4D9D-A3B8-DE7CED8A24B6}" type="datetimeFigureOut">
              <a:rPr lang="en-US" smtClean="0"/>
              <a:t>3/24/2021</a:t>
            </a:fld>
            <a:endParaRPr lang="en-US"/>
          </a:p>
        </p:txBody>
      </p:sp>
      <p:sp>
        <p:nvSpPr>
          <p:cNvPr id="5" name="Footer Placeholder 4">
            <a:extLst>
              <a:ext uri="{FF2B5EF4-FFF2-40B4-BE49-F238E27FC236}">
                <a16:creationId xmlns:a16="http://schemas.microsoft.com/office/drawing/2014/main" id="{49E8B2CB-006B-4D28-9911-800800CC2C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47A165-7729-4ADC-A507-F05E1EFCE067}"/>
              </a:ext>
            </a:extLst>
          </p:cNvPr>
          <p:cNvSpPr>
            <a:spLocks noGrp="1"/>
          </p:cNvSpPr>
          <p:nvPr>
            <p:ph type="sldNum" sz="quarter" idx="12"/>
          </p:nvPr>
        </p:nvSpPr>
        <p:spPr/>
        <p:txBody>
          <a:bodyPr/>
          <a:lstStyle/>
          <a:p>
            <a:fld id="{35915A0C-184B-4E88-9496-63C1C2002E76}" type="slidenum">
              <a:rPr lang="en-US" smtClean="0"/>
              <a:t>‹nº›</a:t>
            </a:fld>
            <a:endParaRPr lang="en-US"/>
          </a:p>
        </p:txBody>
      </p:sp>
    </p:spTree>
    <p:extLst>
      <p:ext uri="{BB962C8B-B14F-4D97-AF65-F5344CB8AC3E}">
        <p14:creationId xmlns:p14="http://schemas.microsoft.com/office/powerpoint/2010/main" val="11738818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00B5-A5AB-4584-8795-551E28283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E9747F-019D-43CE-B9E6-2D482C235A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B2F44-3385-408A-A213-94A36AA54D23}"/>
              </a:ext>
            </a:extLst>
          </p:cNvPr>
          <p:cNvSpPr>
            <a:spLocks noGrp="1"/>
          </p:cNvSpPr>
          <p:nvPr>
            <p:ph type="dt" sz="half" idx="10"/>
          </p:nvPr>
        </p:nvSpPr>
        <p:spPr/>
        <p:txBody>
          <a:bodyPr/>
          <a:lstStyle/>
          <a:p>
            <a:fld id="{72CA95F8-8A89-4D9D-A3B8-DE7CED8A24B6}" type="datetimeFigureOut">
              <a:rPr lang="en-US" smtClean="0"/>
              <a:t>3/24/2021</a:t>
            </a:fld>
            <a:endParaRPr lang="en-US"/>
          </a:p>
        </p:txBody>
      </p:sp>
      <p:sp>
        <p:nvSpPr>
          <p:cNvPr id="5" name="Footer Placeholder 4">
            <a:extLst>
              <a:ext uri="{FF2B5EF4-FFF2-40B4-BE49-F238E27FC236}">
                <a16:creationId xmlns:a16="http://schemas.microsoft.com/office/drawing/2014/main" id="{6C87AC3A-4D53-48D8-BB15-F0346B14C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688B3-E25A-4EE1-89BB-C17AC653F392}"/>
              </a:ext>
            </a:extLst>
          </p:cNvPr>
          <p:cNvSpPr>
            <a:spLocks noGrp="1"/>
          </p:cNvSpPr>
          <p:nvPr>
            <p:ph type="sldNum" sz="quarter" idx="12"/>
          </p:nvPr>
        </p:nvSpPr>
        <p:spPr/>
        <p:txBody>
          <a:bodyPr/>
          <a:lstStyle/>
          <a:p>
            <a:fld id="{35915A0C-184B-4E88-9496-63C1C2002E76}" type="slidenum">
              <a:rPr lang="en-US" smtClean="0"/>
              <a:t>‹nº›</a:t>
            </a:fld>
            <a:endParaRPr lang="en-US"/>
          </a:p>
        </p:txBody>
      </p:sp>
    </p:spTree>
    <p:extLst>
      <p:ext uri="{BB962C8B-B14F-4D97-AF65-F5344CB8AC3E}">
        <p14:creationId xmlns:p14="http://schemas.microsoft.com/office/powerpoint/2010/main" val="25287820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0788B-71CD-4EC4-8FEE-44A77A84C2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2220AC-FEC0-4791-8FEB-6ABB8EE6F3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76FB6A-CCF6-47F0-8C96-ED682D2F3F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F68B83-B7DB-4C29-B9A2-9EA8647A907F}"/>
              </a:ext>
            </a:extLst>
          </p:cNvPr>
          <p:cNvSpPr>
            <a:spLocks noGrp="1"/>
          </p:cNvSpPr>
          <p:nvPr>
            <p:ph type="dt" sz="half" idx="10"/>
          </p:nvPr>
        </p:nvSpPr>
        <p:spPr/>
        <p:txBody>
          <a:bodyPr/>
          <a:lstStyle/>
          <a:p>
            <a:fld id="{72CA95F8-8A89-4D9D-A3B8-DE7CED8A24B6}" type="datetimeFigureOut">
              <a:rPr lang="en-US" smtClean="0"/>
              <a:t>3/24/2021</a:t>
            </a:fld>
            <a:endParaRPr lang="en-US"/>
          </a:p>
        </p:txBody>
      </p:sp>
      <p:sp>
        <p:nvSpPr>
          <p:cNvPr id="6" name="Footer Placeholder 5">
            <a:extLst>
              <a:ext uri="{FF2B5EF4-FFF2-40B4-BE49-F238E27FC236}">
                <a16:creationId xmlns:a16="http://schemas.microsoft.com/office/drawing/2014/main" id="{598F2BB4-44FD-4401-8753-7273980679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68446F-4C55-44C8-A033-3A521ACA9AA5}"/>
              </a:ext>
            </a:extLst>
          </p:cNvPr>
          <p:cNvSpPr>
            <a:spLocks noGrp="1"/>
          </p:cNvSpPr>
          <p:nvPr>
            <p:ph type="sldNum" sz="quarter" idx="12"/>
          </p:nvPr>
        </p:nvSpPr>
        <p:spPr/>
        <p:txBody>
          <a:bodyPr/>
          <a:lstStyle/>
          <a:p>
            <a:fld id="{35915A0C-184B-4E88-9496-63C1C2002E76}" type="slidenum">
              <a:rPr lang="en-US" smtClean="0"/>
              <a:t>‹nº›</a:t>
            </a:fld>
            <a:endParaRPr lang="en-US"/>
          </a:p>
        </p:txBody>
      </p:sp>
    </p:spTree>
    <p:extLst>
      <p:ext uri="{BB962C8B-B14F-4D97-AF65-F5344CB8AC3E}">
        <p14:creationId xmlns:p14="http://schemas.microsoft.com/office/powerpoint/2010/main" val="26015178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689871-F768-4263-8D7C-856C7ED4059B}"/>
              </a:ext>
            </a:extLst>
          </p:cNvPr>
          <p:cNvSpPr>
            <a:spLocks noGrp="1"/>
          </p:cNvSpPr>
          <p:nvPr>
            <p:ph type="dt" sz="half" idx="10"/>
          </p:nvPr>
        </p:nvSpPr>
        <p:spPr/>
        <p:txBody>
          <a:bodyPr/>
          <a:lstStyle/>
          <a:p>
            <a:fld id="{72CA95F8-8A89-4D9D-A3B8-DE7CED8A24B6}" type="datetimeFigureOut">
              <a:rPr lang="en-US" smtClean="0"/>
              <a:t>3/24/2021</a:t>
            </a:fld>
            <a:endParaRPr lang="en-US"/>
          </a:p>
        </p:txBody>
      </p:sp>
      <p:sp>
        <p:nvSpPr>
          <p:cNvPr id="3" name="Footer Placeholder 2">
            <a:extLst>
              <a:ext uri="{FF2B5EF4-FFF2-40B4-BE49-F238E27FC236}">
                <a16:creationId xmlns:a16="http://schemas.microsoft.com/office/drawing/2014/main" id="{EA122F35-06B9-410B-BDB5-7228F0035E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A92E5-2F66-46CC-BCFE-B7163E062736}"/>
              </a:ext>
            </a:extLst>
          </p:cNvPr>
          <p:cNvSpPr>
            <a:spLocks noGrp="1"/>
          </p:cNvSpPr>
          <p:nvPr>
            <p:ph type="sldNum" sz="quarter" idx="12"/>
          </p:nvPr>
        </p:nvSpPr>
        <p:spPr/>
        <p:txBody>
          <a:bodyPr/>
          <a:lstStyle/>
          <a:p>
            <a:fld id="{35915A0C-184B-4E88-9496-63C1C2002E76}" type="slidenum">
              <a:rPr lang="en-US" smtClean="0"/>
              <a:t>‹nº›</a:t>
            </a:fld>
            <a:endParaRPr lang="en-US"/>
          </a:p>
        </p:txBody>
      </p:sp>
    </p:spTree>
    <p:extLst>
      <p:ext uri="{BB962C8B-B14F-4D97-AF65-F5344CB8AC3E}">
        <p14:creationId xmlns:p14="http://schemas.microsoft.com/office/powerpoint/2010/main" val="4274120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52A8F5-2EE9-4CAB-8C26-4CED82F62674}"/>
              </a:ext>
              <a:ext uri="{C183D7F6-B498-43B3-948B-1728B52AA6E4}">
                <adec:decorative xmlns:adec="http://schemas.microsoft.com/office/drawing/2017/decorative" val="1"/>
              </a:ext>
            </a:extLst>
          </p:cNvPr>
          <p:cNvSpPr/>
          <p:nvPr userDrawn="1"/>
        </p:nvSpPr>
        <p:spPr bwMode="blackWhite">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9631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102271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00789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990681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638277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20727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022048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3.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809612710"/>
      </p:ext>
    </p:extLst>
  </p:cSld>
  <p:clrMap bg1="lt1" tx1="dk1" bg2="lt2" tx2="dk2" accent1="accent1" accent2="accent2" accent3="accent3" accent4="accent4" accent5="accent5" accent6="accent6" hlink="hlink" folHlink="folHlink"/>
  <p:sldLayoutIdLst>
    <p:sldLayoutId id="2147483661" r:id="rId1"/>
    <p:sldLayoutId id="2147484841" r:id="rId2"/>
    <p:sldLayoutId id="2147483663" r:id="rId3"/>
    <p:sldLayoutId id="2147483664" r:id="rId4"/>
    <p:sldLayoutId id="2147483673" r:id="rId5"/>
    <p:sldLayoutId id="2147483674" r:id="rId6"/>
    <p:sldLayoutId id="2147484842" r:id="rId7"/>
    <p:sldLayoutId id="2147484788" r:id="rId8"/>
    <p:sldLayoutId id="2147483677" r:id="rId9"/>
    <p:sldLayoutId id="2147483680" r:id="rId10"/>
    <p:sldLayoutId id="2147483681" r:id="rId11"/>
    <p:sldLayoutId id="2147483682" r:id="rId12"/>
    <p:sldLayoutId id="2147483689" r:id="rId13"/>
    <p:sldLayoutId id="2147483690" r:id="rId14"/>
    <p:sldLayoutId id="2147483691" r:id="rId15"/>
    <p:sldLayoutId id="2147484848" r:id="rId1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444189"/>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76" r:id="rId4"/>
    <p:sldLayoutId id="2147484777" r:id="rId5"/>
    <p:sldLayoutId id="2147483657" r:id="rId6"/>
    <p:sldLayoutId id="2147484783" r:id="rId7"/>
    <p:sldLayoutId id="2147484784" r:id="rId8"/>
    <p:sldLayoutId id="2147484770" r:id="rId9"/>
    <p:sldLayoutId id="2147484786" r:id="rId10"/>
    <p:sldLayoutId id="2147483675" r:id="rId11"/>
    <p:sldLayoutId id="2147483676" r:id="rId12"/>
    <p:sldLayoutId id="21474848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5B3FDA-4E60-4E77-B012-F5EF06A41F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04D76-27E5-4A03-AA64-89A1E2086E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E81D7-1560-4D94-BB15-448468E854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A95F8-8A89-4D9D-A3B8-DE7CED8A24B6}" type="datetimeFigureOut">
              <a:rPr lang="en-US" smtClean="0"/>
              <a:t>3/24/2021</a:t>
            </a:fld>
            <a:endParaRPr lang="en-US"/>
          </a:p>
        </p:txBody>
      </p:sp>
      <p:sp>
        <p:nvSpPr>
          <p:cNvPr id="5" name="Footer Placeholder 4">
            <a:extLst>
              <a:ext uri="{FF2B5EF4-FFF2-40B4-BE49-F238E27FC236}">
                <a16:creationId xmlns:a16="http://schemas.microsoft.com/office/drawing/2014/main" id="{0A058C73-A590-469E-8A59-3EE0850C11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165521-672A-4ABD-BE7D-48EFFE926D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15A0C-184B-4E88-9496-63C1C2002E76}" type="slidenum">
              <a:rPr lang="en-US" smtClean="0"/>
              <a:t>‹nº›</a:t>
            </a:fld>
            <a:endParaRPr lang="en-US"/>
          </a:p>
        </p:txBody>
      </p:sp>
    </p:spTree>
    <p:extLst>
      <p:ext uri="{BB962C8B-B14F-4D97-AF65-F5344CB8AC3E}">
        <p14:creationId xmlns:p14="http://schemas.microsoft.com/office/powerpoint/2010/main" val="2969298388"/>
      </p:ext>
    </p:extLst>
  </p:cSld>
  <p:clrMap bg1="lt1" tx1="dk1" bg2="lt2" tx2="dk2" accent1="accent1" accent2="accent2" accent3="accent3" accent4="accent4" accent5="accent5" accent6="accent6" hlink="hlink" folHlink="folHlink"/>
  <p:sldLayoutIdLst>
    <p:sldLayoutId id="2147484844" r:id="rId1"/>
    <p:sldLayoutId id="2147484845" r:id="rId2"/>
    <p:sldLayoutId id="2147483652" r:id="rId3"/>
    <p:sldLayoutId id="2147483655" r:id="rId4"/>
    <p:sldLayoutId id="214748484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3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com/hci"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https://docs.microsoft.com/pt-br/windows-server/get-started-19/servicing-channels-19" TargetMode="External"/><Relationship Id="rId4" Type="http://schemas.openxmlformats.org/officeDocument/2006/relationships/hyperlink" Target="https://hcicatalog.azurewebsites.net/"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pricing/details/azure-stack/hci/"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hyperlink" Target="https://www.microsoft.com/windows-server/pricin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33.xml"/><Relationship Id="rId6" Type="http://schemas.openxmlformats.org/officeDocument/2006/relationships/image" Target="../media/image48.png"/><Relationship Id="rId5" Type="http://schemas.openxmlformats.org/officeDocument/2006/relationships/image" Target="../media/image47.jpeg"/><Relationship Id="rId10" Type="http://schemas.openxmlformats.org/officeDocument/2006/relationships/image" Target="../media/image52.jpeg"/><Relationship Id="rId4" Type="http://schemas.openxmlformats.org/officeDocument/2006/relationships/image" Target="../media/image46.png"/><Relationship Id="rId9" Type="http://schemas.openxmlformats.org/officeDocument/2006/relationships/image" Target="../media/image51.jpe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jpe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jpe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jpeg"/><Relationship Id="rId2" Type="http://schemas.openxmlformats.org/officeDocument/2006/relationships/notesSlide" Target="../notesSlides/notesSlide29.xml"/><Relationship Id="rId16" Type="http://schemas.openxmlformats.org/officeDocument/2006/relationships/image" Target="../media/image79.png"/><Relationship Id="rId20" Type="http://schemas.openxmlformats.org/officeDocument/2006/relationships/image" Target="../media/image83.jpeg"/><Relationship Id="rId1" Type="http://schemas.openxmlformats.org/officeDocument/2006/relationships/slideLayout" Target="../slideLayouts/slideLayout1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jpe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jpeg"/><Relationship Id="rId22" Type="http://schemas.openxmlformats.org/officeDocument/2006/relationships/image" Target="../media/image85.png"/></Relationships>
</file>

<file path=ppt/slides/_rels/slide36.xml.rels><?xml version="1.0" encoding="UTF-8" standalone="yes"?>
<Relationships xmlns="http://schemas.openxmlformats.org/package/2006/relationships"><Relationship Id="rId13" Type="http://schemas.openxmlformats.org/officeDocument/2006/relationships/image" Target="../media/image96.jpeg"/><Relationship Id="rId18" Type="http://schemas.openxmlformats.org/officeDocument/2006/relationships/image" Target="../media/image101.png"/><Relationship Id="rId26" Type="http://schemas.openxmlformats.org/officeDocument/2006/relationships/image" Target="../media/image109.jpeg"/><Relationship Id="rId39" Type="http://schemas.openxmlformats.org/officeDocument/2006/relationships/image" Target="../media/image122.jpeg"/><Relationship Id="rId21" Type="http://schemas.openxmlformats.org/officeDocument/2006/relationships/image" Target="../media/image104.png"/><Relationship Id="rId34" Type="http://schemas.openxmlformats.org/officeDocument/2006/relationships/image" Target="../media/image117.jpeg"/><Relationship Id="rId42" Type="http://schemas.openxmlformats.org/officeDocument/2006/relationships/image" Target="../media/image125.jpeg"/><Relationship Id="rId47" Type="http://schemas.openxmlformats.org/officeDocument/2006/relationships/image" Target="../media/image130.jpeg"/><Relationship Id="rId50" Type="http://schemas.openxmlformats.org/officeDocument/2006/relationships/image" Target="../media/image133.jpeg"/><Relationship Id="rId7" Type="http://schemas.openxmlformats.org/officeDocument/2006/relationships/image" Target="../media/image90.jpeg"/><Relationship Id="rId2" Type="http://schemas.openxmlformats.org/officeDocument/2006/relationships/notesSlide" Target="../notesSlides/notesSlide30.xml"/><Relationship Id="rId16" Type="http://schemas.openxmlformats.org/officeDocument/2006/relationships/image" Target="../media/image99.jpeg"/><Relationship Id="rId29" Type="http://schemas.openxmlformats.org/officeDocument/2006/relationships/image" Target="../media/image112.jpeg"/><Relationship Id="rId11" Type="http://schemas.openxmlformats.org/officeDocument/2006/relationships/image" Target="../media/image94.jpeg"/><Relationship Id="rId24" Type="http://schemas.openxmlformats.org/officeDocument/2006/relationships/image" Target="../media/image107.jpeg"/><Relationship Id="rId32" Type="http://schemas.openxmlformats.org/officeDocument/2006/relationships/image" Target="../media/image115.jpeg"/><Relationship Id="rId37" Type="http://schemas.openxmlformats.org/officeDocument/2006/relationships/image" Target="../media/image120.jpeg"/><Relationship Id="rId40" Type="http://schemas.openxmlformats.org/officeDocument/2006/relationships/image" Target="../media/image123.jpeg"/><Relationship Id="rId45" Type="http://schemas.openxmlformats.org/officeDocument/2006/relationships/image" Target="../media/image128.jpeg"/><Relationship Id="rId53" Type="http://schemas.openxmlformats.org/officeDocument/2006/relationships/image" Target="../media/image136.jpeg"/><Relationship Id="rId5" Type="http://schemas.openxmlformats.org/officeDocument/2006/relationships/image" Target="../media/image88.jpeg"/><Relationship Id="rId10" Type="http://schemas.openxmlformats.org/officeDocument/2006/relationships/image" Target="../media/image93.jpeg"/><Relationship Id="rId19" Type="http://schemas.openxmlformats.org/officeDocument/2006/relationships/image" Target="../media/image102.jpeg"/><Relationship Id="rId31" Type="http://schemas.openxmlformats.org/officeDocument/2006/relationships/image" Target="../media/image114.jpeg"/><Relationship Id="rId44" Type="http://schemas.openxmlformats.org/officeDocument/2006/relationships/image" Target="../media/image127.jpeg"/><Relationship Id="rId52" Type="http://schemas.openxmlformats.org/officeDocument/2006/relationships/image" Target="../media/image135.jpeg"/><Relationship Id="rId4" Type="http://schemas.openxmlformats.org/officeDocument/2006/relationships/image" Target="../media/image87.png"/><Relationship Id="rId9" Type="http://schemas.openxmlformats.org/officeDocument/2006/relationships/image" Target="../media/image92.jpeg"/><Relationship Id="rId14" Type="http://schemas.openxmlformats.org/officeDocument/2006/relationships/image" Target="../media/image97.jpeg"/><Relationship Id="rId22" Type="http://schemas.openxmlformats.org/officeDocument/2006/relationships/image" Target="../media/image105.png"/><Relationship Id="rId27" Type="http://schemas.openxmlformats.org/officeDocument/2006/relationships/image" Target="../media/image110.png"/><Relationship Id="rId30" Type="http://schemas.openxmlformats.org/officeDocument/2006/relationships/image" Target="../media/image113.jpeg"/><Relationship Id="rId35" Type="http://schemas.openxmlformats.org/officeDocument/2006/relationships/image" Target="../media/image118.png"/><Relationship Id="rId43" Type="http://schemas.openxmlformats.org/officeDocument/2006/relationships/image" Target="../media/image126.jpeg"/><Relationship Id="rId48" Type="http://schemas.openxmlformats.org/officeDocument/2006/relationships/image" Target="../media/image131.jpeg"/><Relationship Id="rId8" Type="http://schemas.openxmlformats.org/officeDocument/2006/relationships/image" Target="../media/image91.jpeg"/><Relationship Id="rId51" Type="http://schemas.openxmlformats.org/officeDocument/2006/relationships/image" Target="../media/image134.jpeg"/><Relationship Id="rId3" Type="http://schemas.openxmlformats.org/officeDocument/2006/relationships/image" Target="../media/image86.jpeg"/><Relationship Id="rId12" Type="http://schemas.openxmlformats.org/officeDocument/2006/relationships/image" Target="../media/image95.jpeg"/><Relationship Id="rId17" Type="http://schemas.openxmlformats.org/officeDocument/2006/relationships/image" Target="../media/image100.png"/><Relationship Id="rId25" Type="http://schemas.openxmlformats.org/officeDocument/2006/relationships/image" Target="../media/image108.jpeg"/><Relationship Id="rId33" Type="http://schemas.openxmlformats.org/officeDocument/2006/relationships/image" Target="../media/image116.jpeg"/><Relationship Id="rId38" Type="http://schemas.openxmlformats.org/officeDocument/2006/relationships/image" Target="../media/image121.jpeg"/><Relationship Id="rId46" Type="http://schemas.openxmlformats.org/officeDocument/2006/relationships/image" Target="../media/image129.jpeg"/><Relationship Id="rId20" Type="http://schemas.openxmlformats.org/officeDocument/2006/relationships/image" Target="../media/image103.png"/><Relationship Id="rId41" Type="http://schemas.openxmlformats.org/officeDocument/2006/relationships/image" Target="../media/image124.jpeg"/><Relationship Id="rId1" Type="http://schemas.openxmlformats.org/officeDocument/2006/relationships/slideLayout" Target="../slideLayouts/slideLayout17.xml"/><Relationship Id="rId6" Type="http://schemas.openxmlformats.org/officeDocument/2006/relationships/image" Target="../media/image89.jpeg"/><Relationship Id="rId15" Type="http://schemas.openxmlformats.org/officeDocument/2006/relationships/image" Target="../media/image98.jpeg"/><Relationship Id="rId23" Type="http://schemas.openxmlformats.org/officeDocument/2006/relationships/image" Target="../media/image106.png"/><Relationship Id="rId28" Type="http://schemas.openxmlformats.org/officeDocument/2006/relationships/image" Target="../media/image111.jpeg"/><Relationship Id="rId36" Type="http://schemas.openxmlformats.org/officeDocument/2006/relationships/image" Target="../media/image119.jpeg"/><Relationship Id="rId49" Type="http://schemas.openxmlformats.org/officeDocument/2006/relationships/image" Target="../media/image132.jpeg"/></Relationships>
</file>

<file path=ppt/slides/_rels/slide37.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2.xml"/><Relationship Id="rId1" Type="http://schemas.openxmlformats.org/officeDocument/2006/relationships/slideLayout" Target="../slideLayouts/slideLayout33.xml"/><Relationship Id="rId4" Type="http://schemas.openxmlformats.org/officeDocument/2006/relationships/image" Target="../media/image146.png"/></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7.png"/><Relationship Id="rId4"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4.xml"/><Relationship Id="rId1" Type="http://schemas.openxmlformats.org/officeDocument/2006/relationships/slideLayout" Target="../slideLayouts/slideLayout34.xml"/><Relationship Id="rId5" Type="http://schemas.openxmlformats.org/officeDocument/2006/relationships/image" Target="../media/image150.png"/><Relationship Id="rId4" Type="http://schemas.openxmlformats.org/officeDocument/2006/relationships/image" Target="../media/image1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F79F91-A237-4BBC-9C13-47597EA1CBAF}"/>
              </a:ext>
            </a:extLst>
          </p:cNvPr>
          <p:cNvPicPr>
            <a:picLocks noChangeAspect="1"/>
          </p:cNvPicPr>
          <p:nvPr/>
        </p:nvPicPr>
        <p:blipFill>
          <a:blip r:embed="rId3"/>
          <a:stretch>
            <a:fillRect/>
          </a:stretch>
        </p:blipFill>
        <p:spPr>
          <a:xfrm>
            <a:off x="0" y="0"/>
            <a:ext cx="12192000" cy="6851904"/>
          </a:xfrm>
          <a:prstGeom prst="rect">
            <a:avLst/>
          </a:prstGeom>
        </p:spPr>
      </p:pic>
      <p:sp>
        <p:nvSpPr>
          <p:cNvPr id="16" name="Title 15">
            <a:extLst>
              <a:ext uri="{FF2B5EF4-FFF2-40B4-BE49-F238E27FC236}">
                <a16:creationId xmlns:a16="http://schemas.microsoft.com/office/drawing/2014/main" id="{C928E299-0EF9-FE4C-958C-2F04B40D54CE}"/>
              </a:ext>
            </a:extLst>
          </p:cNvPr>
          <p:cNvSpPr>
            <a:spLocks noGrp="1"/>
          </p:cNvSpPr>
          <p:nvPr>
            <p:ph type="title"/>
          </p:nvPr>
        </p:nvSpPr>
        <p:spPr/>
        <p:txBody>
          <a:bodyPr/>
          <a:lstStyle/>
          <a:p>
            <a:r>
              <a:rPr lang="en-US" sz="3600" dirty="0"/>
              <a:t>Modernize o seu datacenter com</a:t>
            </a:r>
            <a:br>
              <a:rPr lang="en-US" sz="3600" dirty="0"/>
            </a:br>
            <a:r>
              <a:rPr lang="en-US" sz="3600" dirty="0">
                <a:gradFill>
                  <a:gsLst>
                    <a:gs pos="0">
                      <a:srgbClr val="00B0F0"/>
                    </a:gs>
                    <a:gs pos="100000">
                      <a:srgbClr val="0078D4"/>
                    </a:gs>
                  </a:gsLst>
                  <a:lin ang="0" scaled="0"/>
                </a:gradFill>
              </a:rPr>
              <a:t>Azure </a:t>
            </a:r>
            <a:r>
              <a:rPr lang="en-US" sz="3600" dirty="0">
                <a:gradFill>
                  <a:gsLst>
                    <a:gs pos="0">
                      <a:srgbClr val="00B0F0"/>
                    </a:gs>
                    <a:gs pos="100000">
                      <a:srgbClr val="0078D4"/>
                    </a:gs>
                  </a:gsLst>
                  <a:lin ang="540000" scaled="0"/>
                </a:gradFill>
              </a:rPr>
              <a:t>Stack</a:t>
            </a:r>
            <a:r>
              <a:rPr lang="en-US" sz="3600" dirty="0">
                <a:gradFill>
                  <a:gsLst>
                    <a:gs pos="0">
                      <a:srgbClr val="00B0F0"/>
                    </a:gs>
                    <a:gs pos="100000">
                      <a:srgbClr val="0078D4"/>
                    </a:gs>
                  </a:gsLst>
                  <a:lin ang="0" scaled="0"/>
                </a:gradFill>
              </a:rPr>
              <a:t> HCI </a:t>
            </a:r>
          </a:p>
        </p:txBody>
      </p:sp>
      <p:sp>
        <p:nvSpPr>
          <p:cNvPr id="17" name="Text Placeholder 16">
            <a:extLst>
              <a:ext uri="{FF2B5EF4-FFF2-40B4-BE49-F238E27FC236}">
                <a16:creationId xmlns:a16="http://schemas.microsoft.com/office/drawing/2014/main" id="{E3761BAF-F05B-1B42-9957-75C8587CAEBC}"/>
              </a:ext>
            </a:extLst>
          </p:cNvPr>
          <p:cNvSpPr>
            <a:spLocks noGrp="1"/>
          </p:cNvSpPr>
          <p:nvPr>
            <p:ph type="body" sz="quarter" idx="15"/>
          </p:nvPr>
        </p:nvSpPr>
        <p:spPr>
          <a:xfrm>
            <a:off x="442466" y="4350114"/>
            <a:ext cx="9602819" cy="727892"/>
          </a:xfrm>
        </p:spPr>
        <p:txBody>
          <a:bodyPr/>
          <a:lstStyle/>
          <a:p>
            <a:r>
              <a:rPr lang="en-US" dirty="0"/>
              <a:t>Gabriel Luiz – Microsoft MVP </a:t>
            </a:r>
          </a:p>
          <a:p>
            <a:r>
              <a:rPr lang="en-US" dirty="0"/>
              <a:t>Rafael Bernardes - Microsoft MVP</a:t>
            </a:r>
          </a:p>
        </p:txBody>
      </p:sp>
    </p:spTree>
    <p:extLst>
      <p:ext uri="{BB962C8B-B14F-4D97-AF65-F5344CB8AC3E}">
        <p14:creationId xmlns:p14="http://schemas.microsoft.com/office/powerpoint/2010/main" val="26226552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85A6AF6-A3CC-44F2-BB51-7371E2D9CE0A}"/>
              </a:ext>
            </a:extLst>
          </p:cNvPr>
          <p:cNvSpPr txBox="1"/>
          <p:nvPr/>
        </p:nvSpPr>
        <p:spPr>
          <a:xfrm>
            <a:off x="6239221" y="6141720"/>
            <a:ext cx="5359159" cy="369332"/>
          </a:xfrm>
          <a:prstGeom prst="rect">
            <a:avLst/>
          </a:prstGeom>
          <a:noFill/>
        </p:spPr>
        <p:txBody>
          <a:bodyPr wrap="none" rtlCol="0">
            <a:spAutoFit/>
          </a:bodyPr>
          <a:lstStyle/>
          <a:p>
            <a:pPr algn="r"/>
            <a:r>
              <a:rPr lang="en-US" sz="600" baseline="30000" dirty="0">
                <a:solidFill>
                  <a:schemeClr val="bg1">
                    <a:lumMod val="65000"/>
                  </a:schemeClr>
                </a:solidFill>
                <a:latin typeface="Segoe UI" panose="020B0502040204020203" pitchFamily="34" charset="0"/>
                <a:cs typeface="Segoe UI" panose="020B0502040204020203" pitchFamily="34" charset="0"/>
              </a:rPr>
              <a:t>1</a:t>
            </a:r>
            <a:r>
              <a:rPr lang="en-US" sz="600" dirty="0">
                <a:solidFill>
                  <a:schemeClr val="bg1">
                    <a:lumMod val="65000"/>
                  </a:schemeClr>
                </a:solidFill>
                <a:latin typeface="Segoe UI" panose="020B0502040204020203" pitchFamily="34" charset="0"/>
                <a:cs typeface="Segoe UI" panose="020B0502040204020203" pitchFamily="34" charset="0"/>
              </a:rPr>
              <a:t> techcommunity.microsoft.com/t5/storage-at-microsoft/the-new-hci-industry-record-13-7-million-iops-with-windows/ba-p/428314</a:t>
            </a:r>
          </a:p>
          <a:p>
            <a:pPr algn="r"/>
            <a:r>
              <a:rPr lang="en-US" sz="600" baseline="30000" dirty="0">
                <a:solidFill>
                  <a:schemeClr val="bg1">
                    <a:lumMod val="65000"/>
                  </a:schemeClr>
                </a:solidFill>
                <a:latin typeface="Segoe UI" panose="020B0502040204020203" pitchFamily="34" charset="0"/>
                <a:cs typeface="Segoe UI" panose="020B0502040204020203" pitchFamily="34" charset="0"/>
              </a:rPr>
              <a:t>2</a:t>
            </a:r>
            <a:r>
              <a:rPr lang="en-US" sz="600" dirty="0">
                <a:solidFill>
                  <a:schemeClr val="bg1">
                    <a:lumMod val="65000"/>
                  </a:schemeClr>
                </a:solidFill>
                <a:latin typeface="Segoe UI" panose="020B0502040204020203" pitchFamily="34" charset="0"/>
                <a:cs typeface="Segoe UI" panose="020B0502040204020203" pitchFamily="34" charset="0"/>
              </a:rPr>
              <a:t> storagereview.com/microsoft_azure_stack_hci_review_dataon_hci224_with_intel_optane_nvme</a:t>
            </a:r>
          </a:p>
          <a:p>
            <a:pPr algn="r"/>
            <a:r>
              <a:rPr lang="en-US" sz="600" baseline="30000" dirty="0">
                <a:solidFill>
                  <a:schemeClr val="bg1">
                    <a:lumMod val="65000"/>
                  </a:schemeClr>
                </a:solidFill>
                <a:latin typeface="Segoe UI" panose="020B0502040204020203" pitchFamily="34" charset="0"/>
                <a:cs typeface="Segoe UI" panose="020B0502040204020203" pitchFamily="34" charset="0"/>
              </a:rPr>
              <a:t>3</a:t>
            </a:r>
            <a:r>
              <a:rPr lang="en-US" sz="600" dirty="0">
                <a:solidFill>
                  <a:schemeClr val="bg1">
                    <a:lumMod val="65000"/>
                  </a:schemeClr>
                </a:solidFill>
                <a:latin typeface="Segoe UI" panose="020B0502040204020203" pitchFamily="34" charset="0"/>
                <a:cs typeface="Segoe UI" panose="020B0502040204020203" pitchFamily="34" charset="0"/>
              </a:rPr>
              <a:t> www.dataonstorage.com/customer-stories/canadian-museum-redefines-the-museum-experience-while-using-an-azure-stack-hci-hybrid-cloud-solution</a:t>
            </a:r>
          </a:p>
        </p:txBody>
      </p:sp>
      <p:grpSp>
        <p:nvGrpSpPr>
          <p:cNvPr id="4" name="Group 3">
            <a:extLst>
              <a:ext uri="{FF2B5EF4-FFF2-40B4-BE49-F238E27FC236}">
                <a16:creationId xmlns:a16="http://schemas.microsoft.com/office/drawing/2014/main" id="{85510E54-5BCF-492B-8081-CBEEAC88FC11}"/>
              </a:ext>
            </a:extLst>
          </p:cNvPr>
          <p:cNvGrpSpPr/>
          <p:nvPr/>
        </p:nvGrpSpPr>
        <p:grpSpPr>
          <a:xfrm>
            <a:off x="593620" y="1330214"/>
            <a:ext cx="11004760" cy="4555605"/>
            <a:chOff x="593620" y="1398877"/>
            <a:chExt cx="11004760" cy="4555605"/>
          </a:xfrm>
        </p:grpSpPr>
        <p:sp>
          <p:nvSpPr>
            <p:cNvPr id="3" name="Rectangle 2">
              <a:extLst>
                <a:ext uri="{FF2B5EF4-FFF2-40B4-BE49-F238E27FC236}">
                  <a16:creationId xmlns:a16="http://schemas.microsoft.com/office/drawing/2014/main" id="{130FB8B5-F11F-4A65-86B6-DA9ADE62FD82}"/>
                </a:ext>
                <a:ext uri="{C183D7F6-B498-43B3-948B-1728B52AA6E4}">
                  <adec:decorative xmlns:adec="http://schemas.microsoft.com/office/drawing/2017/decorative" val="1"/>
                </a:ext>
              </a:extLst>
            </p:cNvPr>
            <p:cNvSpPr/>
            <p:nvPr/>
          </p:nvSpPr>
          <p:spPr bwMode="auto">
            <a:xfrm rot="5400000">
              <a:off x="8095663" y="2432714"/>
              <a:ext cx="4536553" cy="246888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4"/>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2A061170-E4B4-4991-8BBB-3679799F285D}"/>
                </a:ext>
                <a:ext uri="{C183D7F6-B498-43B3-948B-1728B52AA6E4}">
                  <adec:decorative xmlns:adec="http://schemas.microsoft.com/office/drawing/2017/decorative" val="1"/>
                </a:ext>
              </a:extLst>
            </p:cNvPr>
            <p:cNvSpPr/>
            <p:nvPr/>
          </p:nvSpPr>
          <p:spPr bwMode="auto">
            <a:xfrm rot="5400000">
              <a:off x="5431422" y="2442243"/>
              <a:ext cx="4555599" cy="246888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C7B1A7D-5727-4EC5-B36D-2C8EB2E6686E}"/>
                </a:ext>
                <a:ext uri="{C183D7F6-B498-43B3-948B-1728B52AA6E4}">
                  <adec:decorative xmlns:adec="http://schemas.microsoft.com/office/drawing/2017/decorative" val="1"/>
                </a:ext>
              </a:extLst>
            </p:cNvPr>
            <p:cNvSpPr/>
            <p:nvPr/>
          </p:nvSpPr>
          <p:spPr bwMode="auto">
            <a:xfrm>
              <a:off x="593620" y="1398877"/>
              <a:ext cx="5715000" cy="2194560"/>
            </a:xfrm>
            <a:prstGeom prst="rect">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8C72"/>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B8714861-A78E-445B-80A0-0D7FD2963467}"/>
                </a:ext>
                <a:ext uri="{C183D7F6-B498-43B3-948B-1728B52AA6E4}">
                  <adec:decorative xmlns:adec="http://schemas.microsoft.com/office/drawing/2017/decorative" val="1"/>
                </a:ext>
              </a:extLst>
            </p:cNvPr>
            <p:cNvSpPr/>
            <p:nvPr/>
          </p:nvSpPr>
          <p:spPr bwMode="auto">
            <a:xfrm>
              <a:off x="593620" y="3756844"/>
              <a:ext cx="5715000" cy="219456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8C7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C695FBBF-0254-4648-B2DF-4DE5A77BE668}"/>
                </a:ext>
              </a:extLst>
            </p:cNvPr>
            <p:cNvSpPr txBox="1"/>
            <p:nvPr/>
          </p:nvSpPr>
          <p:spPr>
            <a:xfrm>
              <a:off x="9273328" y="4230877"/>
              <a:ext cx="2181225" cy="1246495"/>
            </a:xfrm>
            <a:prstGeom prst="rect">
              <a:avLst/>
            </a:prstGeom>
            <a:noFill/>
          </p:spPr>
          <p:txBody>
            <a:bodyPr wrap="square">
              <a:spAutoFit/>
            </a:bodyPr>
            <a:lstStyle/>
            <a:p>
              <a:pPr algn="ctr"/>
              <a:r>
                <a:rPr lang="en-US" sz="1500" i="1" dirty="0">
                  <a:latin typeface="Segoe UI" panose="020B0502040204020203" pitchFamily="34" charset="0"/>
                  <a:cs typeface="Segoe UI" panose="020B0502040204020203" pitchFamily="34" charset="0"/>
                </a:rPr>
                <a:t>“SAN </a:t>
              </a:r>
              <a:r>
                <a:rPr lang="en-US" sz="1500" i="1" dirty="0" err="1">
                  <a:latin typeface="Segoe UI" panose="020B0502040204020203" pitchFamily="34" charset="0"/>
                  <a:cs typeface="Segoe UI" panose="020B0502040204020203" pitchFamily="34" charset="0"/>
                </a:rPr>
                <a:t>teria</a:t>
              </a:r>
              <a:r>
                <a:rPr lang="en-US" sz="1500" i="1" dirty="0">
                  <a:latin typeface="Segoe UI" panose="020B0502040204020203" pitchFamily="34" charset="0"/>
                  <a:cs typeface="Segoe UI" panose="020B0502040204020203" pitchFamily="34" charset="0"/>
                </a:rPr>
                <a:t> </a:t>
              </a:r>
              <a:r>
                <a:rPr lang="en-US" sz="1500" i="1" dirty="0" err="1">
                  <a:latin typeface="Segoe UI" panose="020B0502040204020203" pitchFamily="34" charset="0"/>
                  <a:cs typeface="Segoe UI" panose="020B0502040204020203" pitchFamily="34" charset="0"/>
                </a:rPr>
                <a:t>custado</a:t>
              </a:r>
              <a:r>
                <a:rPr lang="en-US" sz="1500" i="1" dirty="0">
                  <a:latin typeface="Segoe UI" panose="020B0502040204020203" pitchFamily="34" charset="0"/>
                  <a:cs typeface="Segoe UI" panose="020B0502040204020203" pitchFamily="34" charset="0"/>
                </a:rPr>
                <a:t> </a:t>
              </a:r>
              <a:r>
                <a:rPr lang="en-US" sz="1500" i="1" dirty="0" err="1">
                  <a:latin typeface="Segoe UI" panose="020B0502040204020203" pitchFamily="34" charset="0"/>
                  <a:cs typeface="Segoe UI" panose="020B0502040204020203" pitchFamily="34" charset="0"/>
                </a:rPr>
                <a:t>quatro</a:t>
              </a:r>
              <a:r>
                <a:rPr lang="en-US" sz="1500" i="1" dirty="0">
                  <a:latin typeface="Segoe UI" panose="020B0502040204020203" pitchFamily="34" charset="0"/>
                  <a:cs typeface="Segoe UI" panose="020B0502040204020203" pitchFamily="34" charset="0"/>
                </a:rPr>
                <a:t> </a:t>
              </a:r>
              <a:r>
                <a:rPr lang="en-US" sz="1500" i="1" dirty="0" err="1">
                  <a:latin typeface="Segoe UI" panose="020B0502040204020203" pitchFamily="34" charset="0"/>
                  <a:cs typeface="Segoe UI" panose="020B0502040204020203" pitchFamily="34" charset="0"/>
                </a:rPr>
                <a:t>vezes</a:t>
              </a:r>
              <a:r>
                <a:rPr lang="en-US" sz="1500" i="1" dirty="0">
                  <a:latin typeface="Segoe UI" panose="020B0502040204020203" pitchFamily="34" charset="0"/>
                  <a:cs typeface="Segoe UI" panose="020B0502040204020203" pitchFamily="34" charset="0"/>
                </a:rPr>
                <a:t> </a:t>
              </a:r>
              <a:r>
                <a:rPr lang="en-US" sz="1500" i="1" dirty="0" err="1">
                  <a:latin typeface="Segoe UI" panose="020B0502040204020203" pitchFamily="34" charset="0"/>
                  <a:cs typeface="Segoe UI" panose="020B0502040204020203" pitchFamily="34" charset="0"/>
                </a:rPr>
                <a:t>mais</a:t>
              </a:r>
              <a:r>
                <a:rPr lang="en-US" sz="1500" i="1" dirty="0">
                  <a:latin typeface="Segoe UI" panose="020B0502040204020203" pitchFamily="34" charset="0"/>
                  <a:cs typeface="Segoe UI" panose="020B0502040204020203" pitchFamily="34" charset="0"/>
                </a:rPr>
                <a:t>..”</a:t>
              </a:r>
            </a:p>
            <a:p>
              <a:pPr algn="ctr"/>
              <a:endParaRPr lang="en-US" sz="1500" i="1" dirty="0">
                <a:solidFill>
                  <a:schemeClr val="tx1">
                    <a:lumMod val="65000"/>
                    <a:lumOff val="35000"/>
                  </a:schemeClr>
                </a:solidFill>
                <a:latin typeface="Segoe UI" panose="020B0502040204020203" pitchFamily="34" charset="0"/>
                <a:cs typeface="Segoe UI" panose="020B0502040204020203" pitchFamily="34" charset="0"/>
              </a:endParaRPr>
            </a:p>
            <a:p>
              <a:pPr algn="ctr"/>
              <a:r>
                <a:rPr lang="en-US" sz="1500" dirty="0">
                  <a:solidFill>
                    <a:schemeClr val="tx1">
                      <a:lumMod val="65000"/>
                      <a:lumOff val="35000"/>
                    </a:schemeClr>
                  </a:solidFill>
                  <a:latin typeface="Segoe UI" panose="020B0502040204020203" pitchFamily="34" charset="0"/>
                  <a:cs typeface="Segoe UI" panose="020B0502040204020203" pitchFamily="34" charset="0"/>
                </a:rPr>
                <a:t>- Canadian Museum</a:t>
              </a:r>
            </a:p>
            <a:p>
              <a:pPr algn="ctr"/>
              <a:r>
                <a:rPr lang="en-US" sz="1500" dirty="0">
                  <a:solidFill>
                    <a:schemeClr val="tx1">
                      <a:lumMod val="65000"/>
                      <a:lumOff val="35000"/>
                    </a:schemeClr>
                  </a:solidFill>
                  <a:latin typeface="Segoe UI" panose="020B0502040204020203" pitchFamily="34" charset="0"/>
                  <a:cs typeface="Segoe UI" panose="020B0502040204020203" pitchFamily="34" charset="0"/>
                </a:rPr>
                <a:t>for Human Rights</a:t>
              </a:r>
            </a:p>
          </p:txBody>
        </p:sp>
        <p:pic>
          <p:nvPicPr>
            <p:cNvPr id="28" name="Picture 27">
              <a:extLst>
                <a:ext uri="{FF2B5EF4-FFF2-40B4-BE49-F238E27FC236}">
                  <a16:creationId xmlns:a16="http://schemas.microsoft.com/office/drawing/2014/main" id="{B1BF0957-334F-4DA8-908E-04072A5C8A75}"/>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a:xfrm>
              <a:off x="9755864" y="1888081"/>
              <a:ext cx="1216152" cy="1216152"/>
            </a:xfrm>
            <a:custGeom>
              <a:avLst/>
              <a:gdLst>
                <a:gd name="connsiteX0" fmla="*/ 1101950 w 2203900"/>
                <a:gd name="connsiteY0" fmla="*/ 0 h 2203900"/>
                <a:gd name="connsiteX1" fmla="*/ 2203900 w 2203900"/>
                <a:gd name="connsiteY1" fmla="*/ 1101950 h 2203900"/>
                <a:gd name="connsiteX2" fmla="*/ 1101950 w 2203900"/>
                <a:gd name="connsiteY2" fmla="*/ 2203900 h 2203900"/>
                <a:gd name="connsiteX3" fmla="*/ 0 w 2203900"/>
                <a:gd name="connsiteY3" fmla="*/ 1101950 h 2203900"/>
                <a:gd name="connsiteX4" fmla="*/ 1101950 w 2203900"/>
                <a:gd name="connsiteY4" fmla="*/ 0 h 220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900" h="2203900">
                  <a:moveTo>
                    <a:pt x="1101950" y="0"/>
                  </a:moveTo>
                  <a:cubicBezTo>
                    <a:pt x="1710540" y="0"/>
                    <a:pt x="2203900" y="493360"/>
                    <a:pt x="2203900" y="1101950"/>
                  </a:cubicBezTo>
                  <a:cubicBezTo>
                    <a:pt x="2203900" y="1710540"/>
                    <a:pt x="1710540" y="2203900"/>
                    <a:pt x="1101950" y="2203900"/>
                  </a:cubicBezTo>
                  <a:cubicBezTo>
                    <a:pt x="493360" y="2203900"/>
                    <a:pt x="0" y="1710540"/>
                    <a:pt x="0" y="1101950"/>
                  </a:cubicBezTo>
                  <a:cubicBezTo>
                    <a:pt x="0" y="493360"/>
                    <a:pt x="493360" y="0"/>
                    <a:pt x="1101950" y="0"/>
                  </a:cubicBezTo>
                  <a:close/>
                </a:path>
              </a:pathLst>
            </a:custGeom>
          </p:spPr>
        </p:pic>
        <p:sp>
          <p:nvSpPr>
            <p:cNvPr id="32" name="TextBox 31">
              <a:extLst>
                <a:ext uri="{FF2B5EF4-FFF2-40B4-BE49-F238E27FC236}">
                  <a16:creationId xmlns:a16="http://schemas.microsoft.com/office/drawing/2014/main" id="{AEBEFF78-4ABD-488D-B02A-7E8CB597B5F0}"/>
                </a:ext>
              </a:extLst>
            </p:cNvPr>
            <p:cNvSpPr txBox="1"/>
            <p:nvPr/>
          </p:nvSpPr>
          <p:spPr>
            <a:xfrm>
              <a:off x="2701174" y="4349369"/>
              <a:ext cx="3040631" cy="1246495"/>
            </a:xfrm>
            <a:prstGeom prst="rect">
              <a:avLst/>
            </a:prstGeom>
            <a:noFill/>
          </p:spPr>
          <p:txBody>
            <a:bodyPr wrap="square">
              <a:spAutoFit/>
            </a:bodyPr>
            <a:lstStyle/>
            <a:p>
              <a:pPr algn="ctr"/>
              <a:r>
                <a:rPr lang="en-US" sz="1500" i="1" dirty="0">
                  <a:latin typeface="Segoe UI" panose="020B0502040204020203" pitchFamily="34" charset="0"/>
                  <a:cs typeface="Segoe UI" panose="020B0502040204020203" pitchFamily="34" charset="0"/>
                </a:rPr>
                <a:t>“</a:t>
              </a:r>
              <a:r>
                <a:rPr lang="pt-BR" sz="1500" i="1" dirty="0">
                  <a:latin typeface="Segoe UI" panose="020B0502040204020203" pitchFamily="34" charset="0"/>
                  <a:cs typeface="Segoe UI" panose="020B0502040204020203" pitchFamily="34" charset="0"/>
                </a:rPr>
                <a:t>o mais rápido que vimos em um cluster HCI de 4 nós de mercado intermediário</a:t>
              </a:r>
              <a:r>
                <a:rPr lang="en-US" sz="1500" i="1" dirty="0">
                  <a:latin typeface="Segoe UI" panose="020B0502040204020203" pitchFamily="34" charset="0"/>
                  <a:cs typeface="Segoe UI" panose="020B0502040204020203" pitchFamily="34" charset="0"/>
                </a:rPr>
                <a:t>”</a:t>
              </a:r>
            </a:p>
            <a:p>
              <a:pPr algn="ctr"/>
              <a:endParaRPr lang="en-US" sz="1500" i="1" dirty="0">
                <a:latin typeface="Segoe UI" panose="020B0502040204020203" pitchFamily="34" charset="0"/>
                <a:cs typeface="Segoe UI" panose="020B0502040204020203" pitchFamily="34" charset="0"/>
              </a:endParaRPr>
            </a:p>
            <a:p>
              <a:pPr algn="ctr"/>
              <a:r>
                <a:rPr lang="en-US" sz="1500" dirty="0">
                  <a:solidFill>
                    <a:schemeClr val="tx1">
                      <a:lumMod val="65000"/>
                      <a:lumOff val="35000"/>
                    </a:schemeClr>
                  </a:solidFill>
                  <a:latin typeface="Segoe UI" panose="020B0502040204020203" pitchFamily="34" charset="0"/>
                  <a:cs typeface="Segoe UI" panose="020B0502040204020203" pitchFamily="34" charset="0"/>
                </a:rPr>
                <a:t>- StorageReview.com</a:t>
              </a:r>
            </a:p>
          </p:txBody>
        </p:sp>
        <p:grpSp>
          <p:nvGrpSpPr>
            <p:cNvPr id="46" name="Group 45">
              <a:extLst>
                <a:ext uri="{FF2B5EF4-FFF2-40B4-BE49-F238E27FC236}">
                  <a16:creationId xmlns:a16="http://schemas.microsoft.com/office/drawing/2014/main" id="{D3CC6741-24A0-4362-85E8-94EA12987E99}"/>
                </a:ext>
              </a:extLst>
            </p:cNvPr>
            <p:cNvGrpSpPr/>
            <p:nvPr/>
          </p:nvGrpSpPr>
          <p:grpSpPr>
            <a:xfrm>
              <a:off x="1255873" y="4249124"/>
              <a:ext cx="1216152" cy="1216152"/>
              <a:chOff x="835140" y="4373617"/>
              <a:chExt cx="1371600" cy="1371600"/>
            </a:xfrm>
          </p:grpSpPr>
          <p:sp>
            <p:nvSpPr>
              <p:cNvPr id="33" name="Oval 32">
                <a:extLst>
                  <a:ext uri="{FF2B5EF4-FFF2-40B4-BE49-F238E27FC236}">
                    <a16:creationId xmlns:a16="http://schemas.microsoft.com/office/drawing/2014/main" id="{678C44B9-25B4-4F30-9760-6D22CE3AA7C3}"/>
                  </a:ext>
                </a:extLst>
              </p:cNvPr>
              <p:cNvSpPr/>
              <p:nvPr/>
            </p:nvSpPr>
            <p:spPr>
              <a:xfrm>
                <a:off x="835140" y="4373617"/>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85485F08-F121-410A-BD81-F1B7F1388C9C}"/>
                  </a:ext>
                </a:extLst>
              </p:cNvPr>
              <p:cNvPicPr>
                <a:picLocks noChangeAspect="1" noChangeArrowheads="1"/>
              </p:cNvPicPr>
              <p:nvPr/>
            </p:nvPicPr>
            <p:blipFill rotWithShape="1">
              <a:blip r:embed="rId5" cstate="screen">
                <a:biLevel thresh="75000"/>
                <a:extLst>
                  <a:ext uri="{28A0092B-C50C-407E-A947-70E740481C1C}">
                    <a14:useLocalDpi xmlns:a14="http://schemas.microsoft.com/office/drawing/2010/main"/>
                  </a:ext>
                </a:extLst>
              </a:blip>
              <a:srcRect l="37890" r="37657" b="41959"/>
              <a:stretch/>
            </p:blipFill>
            <p:spPr bwMode="auto">
              <a:xfrm>
                <a:off x="1187112" y="4739377"/>
                <a:ext cx="667656"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AB3BEC53-50B6-47D6-9AB8-3C3DE60ACF8B}"/>
                </a:ext>
              </a:extLst>
            </p:cNvPr>
            <p:cNvSpPr txBox="1"/>
            <p:nvPr/>
          </p:nvSpPr>
          <p:spPr>
            <a:xfrm>
              <a:off x="6477505" y="1398881"/>
              <a:ext cx="2413738" cy="984885"/>
            </a:xfrm>
            <a:prstGeom prst="rect">
              <a:avLst/>
            </a:prstGeom>
            <a:noFill/>
          </p:spPr>
          <p:txBody>
            <a:bodyPr wrap="none" lIns="182880" tIns="182880" rIns="182880" bIns="182880" rtlCol="0">
              <a:spAutoFit/>
            </a:bodyPr>
            <a:lstStyle/>
            <a:p>
              <a:r>
                <a:rPr lang="en-US" sz="2000" b="1" dirty="0" err="1">
                  <a:solidFill>
                    <a:srgbClr val="EBEBEB"/>
                  </a:solidFill>
                  <a:latin typeface="Segoe UI" panose="020B0502040204020203" pitchFamily="34" charset="0"/>
                  <a:cs typeface="Segoe UI" panose="020B0502040204020203" pitchFamily="34" charset="0"/>
                </a:rPr>
                <a:t>Reduza</a:t>
              </a:r>
              <a:r>
                <a:rPr lang="en-US" sz="2000" b="1" dirty="0">
                  <a:solidFill>
                    <a:srgbClr val="EBEBEB"/>
                  </a:solidFill>
                  <a:latin typeface="Segoe UI" panose="020B0502040204020203" pitchFamily="34" charset="0"/>
                  <a:cs typeface="Segoe UI" panose="020B0502040204020203" pitchFamily="34" charset="0"/>
                </a:rPr>
                <a:t> </a:t>
              </a:r>
              <a:r>
                <a:rPr lang="en-US" sz="2000" b="1" dirty="0" err="1">
                  <a:solidFill>
                    <a:srgbClr val="EBEBEB"/>
                  </a:solidFill>
                  <a:latin typeface="Segoe UI" panose="020B0502040204020203" pitchFamily="34" charset="0"/>
                  <a:cs typeface="Segoe UI" panose="020B0502040204020203" pitchFamily="34" charset="0"/>
                </a:rPr>
                <a:t>os</a:t>
              </a:r>
              <a:r>
                <a:rPr lang="en-US" sz="2000" b="1" dirty="0">
                  <a:solidFill>
                    <a:srgbClr val="EBEBEB"/>
                  </a:solidFill>
                  <a:latin typeface="Segoe UI" panose="020B0502040204020203" pitchFamily="34" charset="0"/>
                  <a:cs typeface="Segoe UI" panose="020B0502040204020203" pitchFamily="34" charset="0"/>
                </a:rPr>
                <a:t> custos</a:t>
              </a:r>
            </a:p>
            <a:p>
              <a:r>
                <a:rPr lang="en-US" sz="2000" b="1" dirty="0">
                  <a:solidFill>
                    <a:srgbClr val="EBEBEB"/>
                  </a:solidFill>
                  <a:latin typeface="Segoe UI" panose="020B0502040204020203" pitchFamily="34" charset="0"/>
                  <a:cs typeface="Segoe UI" panose="020B0502040204020203" pitchFamily="34" charset="0"/>
                </a:rPr>
                <a:t>tanto </a:t>
              </a:r>
              <a:r>
                <a:rPr lang="en-US" sz="2000" b="1" dirty="0" err="1">
                  <a:solidFill>
                    <a:srgbClr val="EBEBEB"/>
                  </a:solidFill>
                  <a:latin typeface="Segoe UI" panose="020B0502040204020203" pitchFamily="34" charset="0"/>
                  <a:cs typeface="Segoe UI" panose="020B0502040204020203" pitchFamily="34" charset="0"/>
                </a:rPr>
                <a:t>quanto</a:t>
              </a:r>
              <a:endParaRPr lang="en-US" sz="2000" b="1" dirty="0">
                <a:solidFill>
                  <a:srgbClr val="EBEBEB"/>
                </a:solidFill>
                <a:latin typeface="Segoe UI" panose="020B0502040204020203" pitchFamily="34" charset="0"/>
                <a:cs typeface="Segoe UI" panose="020B0502040204020203" pitchFamily="34" charset="0"/>
              </a:endParaRPr>
            </a:p>
          </p:txBody>
        </p:sp>
        <p:grpSp>
          <p:nvGrpSpPr>
            <p:cNvPr id="36" name="Group 35">
              <a:extLst>
                <a:ext uri="{FF2B5EF4-FFF2-40B4-BE49-F238E27FC236}">
                  <a16:creationId xmlns:a16="http://schemas.microsoft.com/office/drawing/2014/main" id="{F0917F3F-D4E2-4D4A-B1AC-1F08DA88BADB}"/>
                </a:ext>
              </a:extLst>
            </p:cNvPr>
            <p:cNvGrpSpPr/>
            <p:nvPr/>
          </p:nvGrpSpPr>
          <p:grpSpPr>
            <a:xfrm>
              <a:off x="6477504" y="3059463"/>
              <a:ext cx="2468880" cy="1234440"/>
              <a:chOff x="6363172" y="3160514"/>
              <a:chExt cx="2468880" cy="2468880"/>
            </a:xfrm>
            <a:solidFill>
              <a:srgbClr val="000000">
                <a:alpha val="50196"/>
              </a:srgbClr>
            </a:solidFill>
          </p:grpSpPr>
          <p:sp>
            <p:nvSpPr>
              <p:cNvPr id="15" name="Right Triangle 14">
                <a:extLst>
                  <a:ext uri="{FF2B5EF4-FFF2-40B4-BE49-F238E27FC236}">
                    <a16:creationId xmlns:a16="http://schemas.microsoft.com/office/drawing/2014/main" id="{06AD3101-E94B-4B47-B047-D645478C333C}"/>
                  </a:ext>
                </a:extLst>
              </p:cNvPr>
              <p:cNvSpPr/>
              <p:nvPr/>
            </p:nvSpPr>
            <p:spPr>
              <a:xfrm>
                <a:off x="6363172" y="3160514"/>
                <a:ext cx="2468880" cy="246888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19C6C944-71A6-45CE-8FC9-B40D5C85A003}"/>
                  </a:ext>
                </a:extLst>
              </p:cNvPr>
              <p:cNvSpPr/>
              <p:nvPr/>
            </p:nvSpPr>
            <p:spPr>
              <a:xfrm flipH="1">
                <a:off x="6363172" y="3160514"/>
                <a:ext cx="2468880" cy="246888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8A6B3E05-880A-4424-ABA5-C6A407C8AB87}"/>
                </a:ext>
              </a:extLst>
            </p:cNvPr>
            <p:cNvSpPr txBox="1"/>
            <p:nvPr/>
          </p:nvSpPr>
          <p:spPr>
            <a:xfrm>
              <a:off x="6050216" y="5708259"/>
              <a:ext cx="258404" cy="246221"/>
            </a:xfrm>
            <a:prstGeom prst="rect">
              <a:avLst/>
            </a:prstGeom>
            <a:noFill/>
          </p:spPr>
          <p:txBody>
            <a:bodyPr wrap="none" rtlCol="0">
              <a:spAutoFit/>
            </a:bodyPr>
            <a:lstStyle/>
            <a:p>
              <a:r>
                <a:rPr lang="en-US" sz="1000" b="1" dirty="0">
                  <a:latin typeface="Segoe UI" panose="020B0502040204020203" pitchFamily="34" charset="0"/>
                  <a:cs typeface="Segoe UI" panose="020B0502040204020203" pitchFamily="34" charset="0"/>
                </a:rPr>
                <a:t>2</a:t>
              </a:r>
            </a:p>
          </p:txBody>
        </p:sp>
        <p:sp>
          <p:nvSpPr>
            <p:cNvPr id="38" name="Right Triangle 37">
              <a:extLst>
                <a:ext uri="{FF2B5EF4-FFF2-40B4-BE49-F238E27FC236}">
                  <a16:creationId xmlns:a16="http://schemas.microsoft.com/office/drawing/2014/main" id="{F5FF0355-543E-417F-9F8D-5BC7B5F767B2}"/>
                </a:ext>
              </a:extLst>
            </p:cNvPr>
            <p:cNvSpPr/>
            <p:nvPr/>
          </p:nvSpPr>
          <p:spPr>
            <a:xfrm flipH="1">
              <a:off x="593620" y="1398877"/>
              <a:ext cx="5715000" cy="2194560"/>
            </a:xfrm>
            <a:prstGeom prst="rtTriangle">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830D62-6AA3-4F89-8DC3-534BBEC49496}"/>
                </a:ext>
              </a:extLst>
            </p:cNvPr>
            <p:cNvSpPr/>
            <p:nvPr/>
          </p:nvSpPr>
          <p:spPr>
            <a:xfrm>
              <a:off x="6474781" y="4293903"/>
              <a:ext cx="2468880" cy="1660577"/>
            </a:xfrm>
            <a:prstGeom prst="rect">
              <a:avLst/>
            </a:prstGeom>
            <a:solidFill>
              <a:srgbClr val="0F0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631DFB7-3837-4F13-8CBA-26D10B1B7B38}"/>
                </a:ext>
              </a:extLst>
            </p:cNvPr>
            <p:cNvSpPr txBox="1"/>
            <p:nvPr/>
          </p:nvSpPr>
          <p:spPr>
            <a:xfrm>
              <a:off x="11339976" y="1398877"/>
              <a:ext cx="258404" cy="246221"/>
            </a:xfrm>
            <a:prstGeom prst="rect">
              <a:avLst/>
            </a:prstGeom>
            <a:noFill/>
          </p:spPr>
          <p:txBody>
            <a:bodyPr wrap="none" rtlCol="0">
              <a:spAutoFit/>
            </a:bodyPr>
            <a:lstStyle/>
            <a:p>
              <a:r>
                <a:rPr lang="en-US" sz="1000" b="1" dirty="0">
                  <a:latin typeface="Segoe UI" panose="020B0502040204020203" pitchFamily="34" charset="0"/>
                  <a:cs typeface="Segoe UI" panose="020B0502040204020203" pitchFamily="34" charset="0"/>
                </a:rPr>
                <a:t>3</a:t>
              </a:r>
            </a:p>
          </p:txBody>
        </p:sp>
        <p:sp>
          <p:nvSpPr>
            <p:cNvPr id="9" name="TextBox 8">
              <a:extLst>
                <a:ext uri="{FF2B5EF4-FFF2-40B4-BE49-F238E27FC236}">
                  <a16:creationId xmlns:a16="http://schemas.microsoft.com/office/drawing/2014/main" id="{21944649-3C9C-45EF-BB5C-B7BCA1F02DE5}"/>
                </a:ext>
              </a:extLst>
            </p:cNvPr>
            <p:cNvSpPr txBox="1"/>
            <p:nvPr/>
          </p:nvSpPr>
          <p:spPr>
            <a:xfrm>
              <a:off x="6954046" y="3915350"/>
              <a:ext cx="1510350" cy="1384995"/>
            </a:xfrm>
            <a:prstGeom prst="rect">
              <a:avLst/>
            </a:prstGeom>
            <a:noFill/>
          </p:spPr>
          <p:txBody>
            <a:bodyPr wrap="none" rtlCol="0">
              <a:spAutoFit/>
            </a:bodyPr>
            <a:lstStyle/>
            <a:p>
              <a:r>
                <a:rPr lang="en-US" sz="8400" b="1" dirty="0">
                  <a:solidFill>
                    <a:schemeClr val="bg1"/>
                  </a:solidFill>
                  <a:latin typeface="Segoe UI" panose="020B0502040204020203" pitchFamily="34" charset="0"/>
                  <a:cs typeface="Segoe UI" panose="020B0502040204020203" pitchFamily="34" charset="0"/>
                </a:rPr>
                <a:t>4X</a:t>
              </a:r>
            </a:p>
          </p:txBody>
        </p:sp>
        <p:sp>
          <p:nvSpPr>
            <p:cNvPr id="18" name="TextBox 17">
              <a:extLst>
                <a:ext uri="{FF2B5EF4-FFF2-40B4-BE49-F238E27FC236}">
                  <a16:creationId xmlns:a16="http://schemas.microsoft.com/office/drawing/2014/main" id="{CFF370CA-4FFA-4022-9B95-EABF2786B344}"/>
                </a:ext>
              </a:extLst>
            </p:cNvPr>
            <p:cNvSpPr txBox="1"/>
            <p:nvPr/>
          </p:nvSpPr>
          <p:spPr>
            <a:xfrm>
              <a:off x="593620" y="1398877"/>
              <a:ext cx="3705181" cy="738664"/>
            </a:xfrm>
            <a:prstGeom prst="rect">
              <a:avLst/>
            </a:prstGeom>
            <a:noFill/>
          </p:spPr>
          <p:txBody>
            <a:bodyPr wrap="none" lIns="182880" tIns="182880" rIns="182880" bIns="182880" rtlCol="0">
              <a:spAutoFit/>
            </a:bodyPr>
            <a:lstStyle/>
            <a:p>
              <a:r>
                <a:rPr lang="en-US" sz="2400" b="1" dirty="0">
                  <a:solidFill>
                    <a:srgbClr val="D5EDFF"/>
                  </a:solidFill>
                  <a:latin typeface="Segoe UI" panose="020B0502040204020203" pitchFamily="34" charset="0"/>
                  <a:cs typeface="Segoe UI" panose="020B0502040204020203" pitchFamily="34" charset="0"/>
                </a:rPr>
                <a:t>Maximize o </a:t>
              </a:r>
              <a:r>
                <a:rPr lang="en-US" sz="2400" b="1" dirty="0" err="1">
                  <a:solidFill>
                    <a:srgbClr val="D5EDFF"/>
                  </a:solidFill>
                  <a:latin typeface="Segoe UI" panose="020B0502040204020203" pitchFamily="34" charset="0"/>
                  <a:cs typeface="Segoe UI" panose="020B0502040204020203" pitchFamily="34" charset="0"/>
                </a:rPr>
                <a:t>desepenho</a:t>
              </a:r>
              <a:endParaRPr lang="en-US" sz="2400" b="1" dirty="0">
                <a:solidFill>
                  <a:srgbClr val="D5EDFF"/>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471127E2-A1BA-4BDB-B312-97705444A4BB}"/>
                </a:ext>
              </a:extLst>
            </p:cNvPr>
            <p:cNvSpPr txBox="1"/>
            <p:nvPr/>
          </p:nvSpPr>
          <p:spPr>
            <a:xfrm>
              <a:off x="1029626" y="2126825"/>
              <a:ext cx="4842992" cy="738664"/>
            </a:xfrm>
            <a:prstGeom prst="rect">
              <a:avLst/>
            </a:prstGeom>
            <a:noFill/>
          </p:spPr>
          <p:txBody>
            <a:bodyPr wrap="none" rtlCol="0" anchor="ctr">
              <a:spAutoFit/>
            </a:bodyPr>
            <a:lstStyle/>
            <a:p>
              <a:pPr algn="ctr"/>
              <a:r>
                <a:rPr lang="en-US" sz="4200" b="1" dirty="0">
                  <a:solidFill>
                    <a:schemeClr val="bg1"/>
                  </a:solidFill>
                  <a:latin typeface="Segoe UI" panose="020B0502040204020203" pitchFamily="34" charset="0"/>
                  <a:cs typeface="Segoe UI" panose="020B0502040204020203" pitchFamily="34" charset="0"/>
                </a:rPr>
                <a:t>1M IOPS / SERVER</a:t>
              </a:r>
            </a:p>
          </p:txBody>
        </p:sp>
        <p:sp>
          <p:nvSpPr>
            <p:cNvPr id="39" name="TextBox 38">
              <a:extLst>
                <a:ext uri="{FF2B5EF4-FFF2-40B4-BE49-F238E27FC236}">
                  <a16:creationId xmlns:a16="http://schemas.microsoft.com/office/drawing/2014/main" id="{7AF16C85-76C2-4935-A039-ABDB0463B207}"/>
                </a:ext>
              </a:extLst>
            </p:cNvPr>
            <p:cNvSpPr txBox="1"/>
            <p:nvPr/>
          </p:nvSpPr>
          <p:spPr>
            <a:xfrm>
              <a:off x="6927166" y="5002320"/>
              <a:ext cx="1569557" cy="830997"/>
            </a:xfrm>
            <a:prstGeom prst="rect">
              <a:avLst/>
            </a:prstGeom>
            <a:noFill/>
          </p:spPr>
          <p:txBody>
            <a:bodyPr wrap="square" lIns="182880" tIns="182880" rIns="182880" bIns="182880" rtlCol="0">
              <a:spAutoFit/>
            </a:bodyPr>
            <a:lstStyle/>
            <a:p>
              <a:pPr algn="ctr"/>
              <a:r>
                <a:rPr lang="en-US" sz="1000" dirty="0">
                  <a:solidFill>
                    <a:srgbClr val="EBEBEB"/>
                  </a:solidFill>
                  <a:latin typeface="Segoe UI" panose="020B0502040204020203" pitchFamily="34" charset="0"/>
                  <a:cs typeface="Segoe UI" panose="020B0502040204020203" pitchFamily="34" charset="0"/>
                </a:rPr>
                <a:t>Versus armazenamento local </a:t>
              </a:r>
              <a:r>
                <a:rPr lang="en-US" sz="1000" dirty="0" err="1">
                  <a:solidFill>
                    <a:srgbClr val="EBEBEB"/>
                  </a:solidFill>
                  <a:latin typeface="Segoe UI" panose="020B0502040204020203" pitchFamily="34" charset="0"/>
                  <a:cs typeface="Segoe UI" panose="020B0502040204020203" pitchFamily="34" charset="0"/>
                </a:rPr>
                <a:t>tradicional</a:t>
              </a:r>
              <a:endParaRPr lang="en-US" sz="1000" dirty="0">
                <a:solidFill>
                  <a:srgbClr val="EBEBEB"/>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9DB4AA29-384F-40E3-BF7D-9B24F92E4AB5}"/>
                </a:ext>
              </a:extLst>
            </p:cNvPr>
            <p:cNvSpPr txBox="1"/>
            <p:nvPr/>
          </p:nvSpPr>
          <p:spPr>
            <a:xfrm>
              <a:off x="1159632" y="2899132"/>
              <a:ext cx="4372952" cy="523220"/>
            </a:xfrm>
            <a:prstGeom prst="rect">
              <a:avLst/>
            </a:prstGeom>
            <a:noFill/>
          </p:spPr>
          <p:txBody>
            <a:bodyPr wrap="square" lIns="182880" tIns="182880" rIns="182880" bIns="182880" rtlCol="0">
              <a:spAutoFit/>
            </a:bodyPr>
            <a:lstStyle/>
            <a:p>
              <a:pPr algn="ctr"/>
              <a:r>
                <a:rPr lang="en-US" sz="1000" dirty="0">
                  <a:solidFill>
                    <a:schemeClr val="accent5">
                      <a:lumMod val="20000"/>
                      <a:lumOff val="80000"/>
                    </a:schemeClr>
                  </a:solidFill>
                  <a:latin typeface="Segoe UI" panose="020B0502040204020203" pitchFamily="34" charset="0"/>
                  <a:cs typeface="Segoe UI" panose="020B0502040204020203" pitchFamily="34" charset="0"/>
                </a:rPr>
                <a:t>I/O de armazenamento </a:t>
              </a:r>
              <a:r>
                <a:rPr lang="en-US" sz="1000" dirty="0" err="1">
                  <a:solidFill>
                    <a:schemeClr val="accent5">
                      <a:lumMod val="20000"/>
                      <a:lumOff val="80000"/>
                    </a:schemeClr>
                  </a:solidFill>
                  <a:latin typeface="Segoe UI" panose="020B0502040204020203" pitchFamily="34" charset="0"/>
                  <a:cs typeface="Segoe UI" panose="020B0502040204020203" pitchFamily="34" charset="0"/>
                </a:rPr>
                <a:t>aleatório</a:t>
              </a:r>
              <a:r>
                <a:rPr lang="en-US" sz="1000" dirty="0">
                  <a:solidFill>
                    <a:schemeClr val="accent5">
                      <a:lumMod val="20000"/>
                      <a:lumOff val="80000"/>
                    </a:schemeClr>
                  </a:solidFill>
                  <a:latin typeface="Segoe UI" panose="020B0502040204020203" pitchFamily="34" charset="0"/>
                  <a:cs typeface="Segoe UI" panose="020B0502040204020203" pitchFamily="34" charset="0"/>
                </a:rPr>
                <a:t> 4k por </a:t>
              </a:r>
              <a:r>
                <a:rPr lang="en-US" sz="1000" dirty="0" err="1">
                  <a:solidFill>
                    <a:schemeClr val="accent5">
                      <a:lumMod val="20000"/>
                      <a:lumOff val="80000"/>
                    </a:schemeClr>
                  </a:solidFill>
                  <a:latin typeface="Segoe UI" panose="020B0502040204020203" pitchFamily="34" charset="0"/>
                  <a:cs typeface="Segoe UI" panose="020B0502040204020203" pitchFamily="34" charset="0"/>
                </a:rPr>
                <a:t>segundo</a:t>
              </a:r>
              <a:r>
                <a:rPr lang="en-US" sz="1000" dirty="0">
                  <a:solidFill>
                    <a:schemeClr val="accent5">
                      <a:lumMod val="20000"/>
                      <a:lumOff val="80000"/>
                    </a:schemeClr>
                  </a:solidFill>
                  <a:latin typeface="Segoe UI" panose="020B0502040204020203" pitchFamily="34" charset="0"/>
                  <a:cs typeface="Segoe UI" panose="020B0502040204020203" pitchFamily="34" charset="0"/>
                </a:rPr>
                <a:t> de </a:t>
              </a:r>
              <a:r>
                <a:rPr lang="en-US" sz="1000" dirty="0" err="1">
                  <a:solidFill>
                    <a:schemeClr val="accent5">
                      <a:lumMod val="20000"/>
                      <a:lumOff val="80000"/>
                    </a:schemeClr>
                  </a:solidFill>
                  <a:latin typeface="Segoe UI" panose="020B0502040204020203" pitchFamily="34" charset="0"/>
                  <a:cs typeface="Segoe UI" panose="020B0502040204020203" pitchFamily="34" charset="0"/>
                </a:rPr>
                <a:t>máquinas</a:t>
              </a:r>
              <a:r>
                <a:rPr lang="en-US" sz="1000" dirty="0">
                  <a:solidFill>
                    <a:schemeClr val="accent5">
                      <a:lumMod val="20000"/>
                      <a:lumOff val="80000"/>
                    </a:schemeClr>
                  </a:solidFill>
                  <a:latin typeface="Segoe UI" panose="020B0502040204020203" pitchFamily="34" charset="0"/>
                  <a:cs typeface="Segoe UI" panose="020B0502040204020203" pitchFamily="34" charset="0"/>
                </a:rPr>
                <a:t> </a:t>
              </a:r>
              <a:r>
                <a:rPr lang="en-US" sz="1000" dirty="0" err="1">
                  <a:solidFill>
                    <a:schemeClr val="accent5">
                      <a:lumMod val="20000"/>
                      <a:lumOff val="80000"/>
                    </a:schemeClr>
                  </a:solidFill>
                  <a:latin typeface="Segoe UI" panose="020B0502040204020203" pitchFamily="34" charset="0"/>
                  <a:cs typeface="Segoe UI" panose="020B0502040204020203" pitchFamily="34" charset="0"/>
                </a:rPr>
                <a:t>virtuais</a:t>
              </a:r>
              <a:endParaRPr lang="en-US" sz="1000" dirty="0">
                <a:solidFill>
                  <a:schemeClr val="accent5">
                    <a:lumMod val="20000"/>
                    <a:lumOff val="80000"/>
                  </a:schemeClr>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C40D7D69-1D3B-4382-9A43-A776304579AB}"/>
                </a:ext>
              </a:extLst>
            </p:cNvPr>
            <p:cNvSpPr txBox="1"/>
            <p:nvPr/>
          </p:nvSpPr>
          <p:spPr>
            <a:xfrm>
              <a:off x="6050216" y="3347216"/>
              <a:ext cx="258404" cy="246221"/>
            </a:xfrm>
            <a:prstGeom prst="rect">
              <a:avLst/>
            </a:prstGeom>
            <a:noFill/>
          </p:spPr>
          <p:txBody>
            <a:bodyPr wrap="none" rtlCol="0">
              <a:spAutoFit/>
            </a:bodyPr>
            <a:lstStyle/>
            <a:p>
              <a:r>
                <a:rPr lang="en-US" sz="1000" b="1" dirty="0">
                  <a:solidFill>
                    <a:schemeClr val="bg1"/>
                  </a:solidFill>
                  <a:latin typeface="Segoe UI" panose="020B0502040204020203" pitchFamily="34" charset="0"/>
                  <a:cs typeface="Segoe UI" panose="020B0502040204020203" pitchFamily="34" charset="0"/>
                </a:rPr>
                <a:t>1</a:t>
              </a:r>
            </a:p>
          </p:txBody>
        </p:sp>
      </p:grpSp>
      <p:sp>
        <p:nvSpPr>
          <p:cNvPr id="50" name="TextBox 49">
            <a:extLst>
              <a:ext uri="{FF2B5EF4-FFF2-40B4-BE49-F238E27FC236}">
                <a16:creationId xmlns:a16="http://schemas.microsoft.com/office/drawing/2014/main" id="{124F3A9E-F7F9-4647-9C71-67C0D0E75930}"/>
              </a:ext>
            </a:extLst>
          </p:cNvPr>
          <p:cNvSpPr txBox="1"/>
          <p:nvPr/>
        </p:nvSpPr>
        <p:spPr>
          <a:xfrm>
            <a:off x="518552" y="243245"/>
            <a:ext cx="7546938" cy="707886"/>
          </a:xfrm>
          <a:prstGeom prst="rect">
            <a:avLst/>
          </a:prstGeom>
          <a:noFill/>
        </p:spPr>
        <p:txBody>
          <a:bodyPr wrap="none" rtlCol="0">
            <a:spAutoFit/>
          </a:bodyPr>
          <a:lstStyle/>
          <a:p>
            <a:r>
              <a:rPr lang="en-US" sz="4000" b="1" dirty="0" err="1">
                <a:solidFill>
                  <a:schemeClr val="bg1"/>
                </a:solidFill>
                <a:latin typeface="Segoe UI" panose="020B0502040204020203" pitchFamily="34" charset="0"/>
                <a:cs typeface="Segoe UI" panose="020B0502040204020203" pitchFamily="34" charset="0"/>
              </a:rPr>
              <a:t>Benefícios</a:t>
            </a:r>
            <a:r>
              <a:rPr lang="en-US" sz="4000" b="1" dirty="0">
                <a:solidFill>
                  <a:schemeClr val="bg1"/>
                </a:solidFill>
                <a:latin typeface="Segoe UI" panose="020B0502040204020203" pitchFamily="34" charset="0"/>
                <a:cs typeface="Segoe UI" panose="020B0502040204020203" pitchFamily="34" charset="0"/>
              </a:rPr>
              <a:t> do </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endParaRPr lang="en-US" sz="4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63794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7CA0A83-EB1C-4479-9245-3435FF077BDD}"/>
              </a:ext>
            </a:extLst>
          </p:cNvPr>
          <p:cNvSpPr txBox="1"/>
          <p:nvPr/>
        </p:nvSpPr>
        <p:spPr>
          <a:xfrm>
            <a:off x="270581" y="28738"/>
            <a:ext cx="9148595" cy="1323439"/>
          </a:xfrm>
          <a:prstGeom prst="rect">
            <a:avLst/>
          </a:prstGeom>
          <a:noFill/>
        </p:spPr>
        <p:txBody>
          <a:bodyPr wrap="none" rtlCol="0">
            <a:spAutoFit/>
          </a:bodyPr>
          <a:lstStyle/>
          <a:p>
            <a:r>
              <a:rPr lang="pt-BR" sz="4000" b="1" dirty="0">
                <a:solidFill>
                  <a:schemeClr val="bg1"/>
                </a:solidFill>
                <a:latin typeface="Segoe UI" panose="020B0502040204020203" pitchFamily="34" charset="0"/>
                <a:cs typeface="Segoe UI" panose="020B0502040204020203" pitchFamily="34" charset="0"/>
              </a:rPr>
              <a:t>Recuperação de desastres nativa com</a:t>
            </a:r>
          </a:p>
          <a:p>
            <a:r>
              <a:rPr lang="pt-BR" sz="4000" b="1" dirty="0">
                <a:solidFill>
                  <a:schemeClr val="bg1"/>
                </a:solidFill>
                <a:latin typeface="Segoe UI" panose="020B0502040204020203" pitchFamily="34" charset="0"/>
                <a:cs typeface="Segoe UI" panose="020B0502040204020203" pitchFamily="34" charset="0"/>
              </a:rPr>
              <a:t>cluster estendido</a:t>
            </a:r>
            <a:endParaRPr lang="en-US" sz="4000" dirty="0">
              <a:solidFill>
                <a:schemeClr val="bg1"/>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17449167-07D4-4D5E-94ED-32B5B91A5087}"/>
              </a:ext>
            </a:extLst>
          </p:cNvPr>
          <p:cNvSpPr txBox="1"/>
          <p:nvPr/>
        </p:nvSpPr>
        <p:spPr>
          <a:xfrm>
            <a:off x="270581" y="1513360"/>
            <a:ext cx="8473473" cy="784830"/>
          </a:xfrm>
          <a:prstGeom prst="rect">
            <a:avLst/>
          </a:prstGeom>
          <a:noFill/>
        </p:spPr>
        <p:txBody>
          <a:bodyPr wrap="none" rtlCol="0">
            <a:spAutoFit/>
          </a:bodyPr>
          <a:lstStyle/>
          <a:p>
            <a:r>
              <a:rPr lang="pt-BR" sz="1500" dirty="0">
                <a:solidFill>
                  <a:schemeClr val="bg1"/>
                </a:solidFill>
                <a:latin typeface="Segoe UI" panose="020B0502040204020203" pitchFamily="34" charset="0"/>
                <a:cs typeface="Segoe UI" panose="020B0502040204020203" pitchFamily="34" charset="0"/>
              </a:rPr>
              <a:t>Estenda um cluster Azure Stack HCI em duas salas, dois edifícios ou duas cidades</a:t>
            </a:r>
          </a:p>
          <a:p>
            <a:endParaRPr lang="pt-BR" sz="1500" dirty="0">
              <a:solidFill>
                <a:schemeClr val="bg1"/>
              </a:solidFill>
              <a:latin typeface="Segoe UI" panose="020B0502040204020203" pitchFamily="34" charset="0"/>
              <a:cs typeface="Segoe UI" panose="020B0502040204020203" pitchFamily="34" charset="0"/>
            </a:endParaRPr>
          </a:p>
          <a:p>
            <a:r>
              <a:rPr lang="pt-BR" sz="1500" dirty="0">
                <a:solidFill>
                  <a:schemeClr val="bg1"/>
                </a:solidFill>
                <a:latin typeface="Segoe UI" panose="020B0502040204020203" pitchFamily="34" charset="0"/>
                <a:cs typeface="Segoe UI" panose="020B0502040204020203" pitchFamily="34" charset="0"/>
              </a:rPr>
              <a:t>Replicação de armazenamento síncrono ou assíncrono, criptografia opcional, resiliência local-local</a:t>
            </a:r>
            <a:endParaRPr lang="en-US" sz="1500" dirty="0">
              <a:solidFill>
                <a:schemeClr val="bg1"/>
              </a:solidFill>
              <a:latin typeface="Segoe UI" panose="020B0502040204020203" pitchFamily="34" charset="0"/>
              <a:cs typeface="Segoe UI" panose="020B0502040204020203" pitchFamily="34" charset="0"/>
            </a:endParaRPr>
          </a:p>
        </p:txBody>
      </p:sp>
      <p:grpSp>
        <p:nvGrpSpPr>
          <p:cNvPr id="64" name="Group 63">
            <a:extLst>
              <a:ext uri="{FF2B5EF4-FFF2-40B4-BE49-F238E27FC236}">
                <a16:creationId xmlns:a16="http://schemas.microsoft.com/office/drawing/2014/main" id="{5DE54CCF-E2EE-4975-8B0D-B5DF23585B68}"/>
              </a:ext>
            </a:extLst>
          </p:cNvPr>
          <p:cNvGrpSpPr/>
          <p:nvPr/>
        </p:nvGrpSpPr>
        <p:grpSpPr>
          <a:xfrm flipV="1">
            <a:off x="4066061" y="4267245"/>
            <a:ext cx="4068086" cy="180755"/>
            <a:chOff x="1981200" y="5737770"/>
            <a:chExt cx="8242300" cy="366226"/>
          </a:xfrm>
        </p:grpSpPr>
        <p:cxnSp>
          <p:nvCxnSpPr>
            <p:cNvPr id="67" name="Straight Connector 66">
              <a:extLst>
                <a:ext uri="{FF2B5EF4-FFF2-40B4-BE49-F238E27FC236}">
                  <a16:creationId xmlns:a16="http://schemas.microsoft.com/office/drawing/2014/main" id="{3550DF0A-3DA2-4771-8685-AAAE16035957}"/>
                </a:ext>
              </a:extLst>
            </p:cNvPr>
            <p:cNvCxnSpPr>
              <a:cxnSpLocks/>
            </p:cNvCxnSpPr>
            <p:nvPr/>
          </p:nvCxnSpPr>
          <p:spPr>
            <a:xfrm>
              <a:off x="1981200" y="5921117"/>
              <a:ext cx="8229600" cy="0"/>
            </a:xfrm>
            <a:prstGeom prst="line">
              <a:avLst/>
            </a:prstGeom>
            <a:ln w="38100" cap="rnd">
              <a:gradFill>
                <a:gsLst>
                  <a:gs pos="0">
                    <a:srgbClr val="00B0F0"/>
                  </a:gs>
                  <a:gs pos="100000">
                    <a:srgbClr val="0070C0"/>
                  </a:gs>
                </a:gsLst>
                <a:lin ang="0" scaled="0"/>
              </a:gradFill>
              <a:round/>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1942E262-C30A-4ECF-A6D6-2956B84EFA29}"/>
                </a:ext>
              </a:extLst>
            </p:cNvPr>
            <p:cNvGrpSpPr/>
            <p:nvPr/>
          </p:nvGrpSpPr>
          <p:grpSpPr>
            <a:xfrm flipH="1">
              <a:off x="10040620" y="5737770"/>
              <a:ext cx="182880" cy="366226"/>
              <a:chOff x="603250" y="5795305"/>
              <a:chExt cx="182880" cy="366226"/>
            </a:xfrm>
          </p:grpSpPr>
          <p:cxnSp>
            <p:nvCxnSpPr>
              <p:cNvPr id="69" name="Straight Connector 68">
                <a:extLst>
                  <a:ext uri="{FF2B5EF4-FFF2-40B4-BE49-F238E27FC236}">
                    <a16:creationId xmlns:a16="http://schemas.microsoft.com/office/drawing/2014/main" id="{0BE731F8-E502-4091-8537-A4D4E194759A}"/>
                  </a:ext>
                </a:extLst>
              </p:cNvPr>
              <p:cNvCxnSpPr>
                <a:cxnSpLocks/>
              </p:cNvCxnSpPr>
              <p:nvPr/>
            </p:nvCxnSpPr>
            <p:spPr>
              <a:xfrm>
                <a:off x="603250" y="5978651"/>
                <a:ext cx="182880" cy="182880"/>
              </a:xfrm>
              <a:prstGeom prst="line">
                <a:avLst/>
              </a:prstGeom>
              <a:ln w="38100"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FC7EA7A-5383-49FA-9ACC-BB9AFF629273}"/>
                  </a:ext>
                </a:extLst>
              </p:cNvPr>
              <p:cNvCxnSpPr>
                <a:cxnSpLocks/>
              </p:cNvCxnSpPr>
              <p:nvPr/>
            </p:nvCxnSpPr>
            <p:spPr>
              <a:xfrm flipH="1">
                <a:off x="603250" y="5795305"/>
                <a:ext cx="182880" cy="182880"/>
              </a:xfrm>
              <a:prstGeom prst="line">
                <a:avLst/>
              </a:prstGeom>
              <a:ln w="38100" cap="rnd">
                <a:solidFill>
                  <a:srgbClr val="0078D4"/>
                </a:solidFill>
                <a:roun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10288315-8B7E-41AC-B734-35B00B8061AF}"/>
              </a:ext>
            </a:extLst>
          </p:cNvPr>
          <p:cNvSpPr txBox="1"/>
          <p:nvPr/>
        </p:nvSpPr>
        <p:spPr>
          <a:xfrm>
            <a:off x="4936933" y="4219123"/>
            <a:ext cx="2318135" cy="276999"/>
          </a:xfrm>
          <a:prstGeom prst="rect">
            <a:avLst/>
          </a:prstGeom>
          <a:solidFill>
            <a:schemeClr val="tx1"/>
          </a:solidFill>
        </p:spPr>
        <p:txBody>
          <a:bodyPr wrap="none" rtlCol="0">
            <a:spAutoFit/>
          </a:bodyPr>
          <a:lstStyle/>
          <a:p>
            <a:pPr algn="ctr"/>
            <a:r>
              <a:rPr lang="en-US" sz="1200" dirty="0">
                <a:gradFill>
                  <a:gsLst>
                    <a:gs pos="0">
                      <a:srgbClr val="00B0F0"/>
                    </a:gs>
                    <a:gs pos="100000">
                      <a:srgbClr val="0070C0"/>
                    </a:gs>
                  </a:gsLst>
                  <a:lin ang="0" scaled="0"/>
                </a:gradFill>
                <a:latin typeface="Segoe UI Semibold" panose="020B0702040204020203" pitchFamily="34" charset="0"/>
                <a:cs typeface="Segoe UI Semibold" panose="020B0702040204020203" pitchFamily="34" charset="0"/>
              </a:rPr>
              <a:t>Replicação de armazenamento</a:t>
            </a:r>
          </a:p>
        </p:txBody>
      </p:sp>
      <p:grpSp>
        <p:nvGrpSpPr>
          <p:cNvPr id="60" name="Group 59">
            <a:extLst>
              <a:ext uri="{FF2B5EF4-FFF2-40B4-BE49-F238E27FC236}">
                <a16:creationId xmlns:a16="http://schemas.microsoft.com/office/drawing/2014/main" id="{4A6F44BE-1B92-47DA-AA74-4ABDC87ACB8A}"/>
              </a:ext>
            </a:extLst>
          </p:cNvPr>
          <p:cNvGrpSpPr/>
          <p:nvPr/>
        </p:nvGrpSpPr>
        <p:grpSpPr>
          <a:xfrm>
            <a:off x="1858425" y="3980069"/>
            <a:ext cx="1828800" cy="763690"/>
            <a:chOff x="653796" y="3651745"/>
            <a:chExt cx="1828800" cy="763690"/>
          </a:xfrm>
        </p:grpSpPr>
        <p:pic>
          <p:nvPicPr>
            <p:cNvPr id="56" name="Picture 55">
              <a:extLst>
                <a:ext uri="{FF2B5EF4-FFF2-40B4-BE49-F238E27FC236}">
                  <a16:creationId xmlns:a16="http://schemas.microsoft.com/office/drawing/2014/main" id="{FBF6D515-52C0-43BD-B237-F2395AECFD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796" y="3651745"/>
              <a:ext cx="1828800" cy="365760"/>
            </a:xfrm>
            <a:prstGeom prst="rect">
              <a:avLst/>
            </a:prstGeom>
          </p:spPr>
        </p:pic>
        <p:pic>
          <p:nvPicPr>
            <p:cNvPr id="58" name="Picture 57">
              <a:extLst>
                <a:ext uri="{FF2B5EF4-FFF2-40B4-BE49-F238E27FC236}">
                  <a16:creationId xmlns:a16="http://schemas.microsoft.com/office/drawing/2014/main" id="{3BA10B2E-7D03-40C6-8F9D-4D6F3EC10F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796" y="4049675"/>
              <a:ext cx="1828800" cy="365760"/>
            </a:xfrm>
            <a:prstGeom prst="rect">
              <a:avLst/>
            </a:prstGeom>
          </p:spPr>
        </p:pic>
      </p:grpSp>
      <p:grpSp>
        <p:nvGrpSpPr>
          <p:cNvPr id="72" name="Group 71">
            <a:extLst>
              <a:ext uri="{FF2B5EF4-FFF2-40B4-BE49-F238E27FC236}">
                <a16:creationId xmlns:a16="http://schemas.microsoft.com/office/drawing/2014/main" id="{4163E131-18D2-4507-91B9-119C8BB1280B}"/>
              </a:ext>
            </a:extLst>
          </p:cNvPr>
          <p:cNvGrpSpPr/>
          <p:nvPr/>
        </p:nvGrpSpPr>
        <p:grpSpPr>
          <a:xfrm>
            <a:off x="8504776" y="3980069"/>
            <a:ext cx="1828800" cy="763690"/>
            <a:chOff x="653796" y="3651745"/>
            <a:chExt cx="1828800" cy="763690"/>
          </a:xfrm>
        </p:grpSpPr>
        <p:pic>
          <p:nvPicPr>
            <p:cNvPr id="73" name="Picture 72">
              <a:extLst>
                <a:ext uri="{FF2B5EF4-FFF2-40B4-BE49-F238E27FC236}">
                  <a16:creationId xmlns:a16="http://schemas.microsoft.com/office/drawing/2014/main" id="{D7CDCFC0-1AE7-45C5-8AD6-63D9864CAA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796" y="3651745"/>
              <a:ext cx="1828800" cy="365760"/>
            </a:xfrm>
            <a:prstGeom prst="rect">
              <a:avLst/>
            </a:prstGeom>
          </p:spPr>
        </p:pic>
        <p:pic>
          <p:nvPicPr>
            <p:cNvPr id="74" name="Picture 73">
              <a:extLst>
                <a:ext uri="{FF2B5EF4-FFF2-40B4-BE49-F238E27FC236}">
                  <a16:creationId xmlns:a16="http://schemas.microsoft.com/office/drawing/2014/main" id="{55EE8BC2-010A-42EE-9D2B-1D9F4C0C6C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796" y="4049675"/>
              <a:ext cx="1828800" cy="365760"/>
            </a:xfrm>
            <a:prstGeom prst="rect">
              <a:avLst/>
            </a:prstGeom>
          </p:spPr>
        </p:pic>
      </p:grpSp>
      <p:grpSp>
        <p:nvGrpSpPr>
          <p:cNvPr id="87" name="Group 86">
            <a:extLst>
              <a:ext uri="{FF2B5EF4-FFF2-40B4-BE49-F238E27FC236}">
                <a16:creationId xmlns:a16="http://schemas.microsoft.com/office/drawing/2014/main" id="{6587C8A7-3AA8-4B1E-803A-81B11F8F3D81}"/>
              </a:ext>
            </a:extLst>
          </p:cNvPr>
          <p:cNvGrpSpPr/>
          <p:nvPr/>
        </p:nvGrpSpPr>
        <p:grpSpPr>
          <a:xfrm>
            <a:off x="2285547" y="2862256"/>
            <a:ext cx="974556" cy="779567"/>
            <a:chOff x="3404127" y="2704998"/>
            <a:chExt cx="974556" cy="779567"/>
          </a:xfrm>
        </p:grpSpPr>
        <p:pic>
          <p:nvPicPr>
            <p:cNvPr id="81" name="Picture 80">
              <a:extLst>
                <a:ext uri="{FF2B5EF4-FFF2-40B4-BE49-F238E27FC236}">
                  <a16:creationId xmlns:a16="http://schemas.microsoft.com/office/drawing/2014/main" id="{E9EF42EC-017B-447A-9538-CF4FE669AD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04127" y="2704998"/>
              <a:ext cx="487278" cy="457200"/>
            </a:xfrm>
            <a:prstGeom prst="rect">
              <a:avLst/>
            </a:prstGeom>
          </p:spPr>
        </p:pic>
        <p:pic>
          <p:nvPicPr>
            <p:cNvPr id="83" name="Picture 82">
              <a:extLst>
                <a:ext uri="{FF2B5EF4-FFF2-40B4-BE49-F238E27FC236}">
                  <a16:creationId xmlns:a16="http://schemas.microsoft.com/office/drawing/2014/main" id="{6C2F0DAA-5C58-4A9F-841B-E8369DFC5A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7766" y="2866181"/>
              <a:ext cx="487278" cy="457200"/>
            </a:xfrm>
            <a:prstGeom prst="rect">
              <a:avLst/>
            </a:prstGeom>
          </p:spPr>
        </p:pic>
        <p:pic>
          <p:nvPicPr>
            <p:cNvPr id="85" name="Picture 84">
              <a:extLst>
                <a:ext uri="{FF2B5EF4-FFF2-40B4-BE49-F238E27FC236}">
                  <a16:creationId xmlns:a16="http://schemas.microsoft.com/office/drawing/2014/main" id="{A68647B6-65AA-4FB3-9A1F-69586699E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1405" y="3027365"/>
              <a:ext cx="487278" cy="457200"/>
            </a:xfrm>
            <a:prstGeom prst="rect">
              <a:avLst/>
            </a:prstGeom>
          </p:spPr>
        </p:pic>
      </p:grpSp>
      <p:grpSp>
        <p:nvGrpSpPr>
          <p:cNvPr id="89" name="Group 88">
            <a:extLst>
              <a:ext uri="{FF2B5EF4-FFF2-40B4-BE49-F238E27FC236}">
                <a16:creationId xmlns:a16="http://schemas.microsoft.com/office/drawing/2014/main" id="{DA288A90-DE8E-43E3-976A-FD51C6626FDA}"/>
              </a:ext>
            </a:extLst>
          </p:cNvPr>
          <p:cNvGrpSpPr/>
          <p:nvPr/>
        </p:nvGrpSpPr>
        <p:grpSpPr>
          <a:xfrm>
            <a:off x="8931898" y="2862255"/>
            <a:ext cx="974556" cy="779567"/>
            <a:chOff x="3404127" y="2704998"/>
            <a:chExt cx="974556" cy="779567"/>
          </a:xfrm>
        </p:grpSpPr>
        <p:pic>
          <p:nvPicPr>
            <p:cNvPr id="90" name="Picture 89">
              <a:extLst>
                <a:ext uri="{FF2B5EF4-FFF2-40B4-BE49-F238E27FC236}">
                  <a16:creationId xmlns:a16="http://schemas.microsoft.com/office/drawing/2014/main" id="{22E58A89-C90D-4E2C-86C7-A9F2AF13D1D8}"/>
                </a:ext>
              </a:extLst>
            </p:cNvPr>
            <p:cNvPicPr>
              <a:picLocks noChangeAspect="1"/>
            </p:cNvPicPr>
            <p:nvPr/>
          </p:nvPicPr>
          <p:blipFill>
            <a:blip r:embed="rId4" cstate="screen">
              <a:grayscl/>
              <a:alphaModFix amt="50000"/>
              <a:extLst>
                <a:ext uri="{28A0092B-C50C-407E-A947-70E740481C1C}">
                  <a14:useLocalDpi xmlns:a14="http://schemas.microsoft.com/office/drawing/2010/main"/>
                </a:ext>
              </a:extLst>
            </a:blip>
            <a:stretch>
              <a:fillRect/>
            </a:stretch>
          </p:blipFill>
          <p:spPr>
            <a:xfrm>
              <a:off x="3404127" y="2704998"/>
              <a:ext cx="487278" cy="457200"/>
            </a:xfrm>
            <a:prstGeom prst="rect">
              <a:avLst/>
            </a:prstGeom>
          </p:spPr>
        </p:pic>
        <p:pic>
          <p:nvPicPr>
            <p:cNvPr id="91" name="Picture 90">
              <a:extLst>
                <a:ext uri="{FF2B5EF4-FFF2-40B4-BE49-F238E27FC236}">
                  <a16:creationId xmlns:a16="http://schemas.microsoft.com/office/drawing/2014/main" id="{F3445BE7-57DE-4F54-831B-BCA2A6E7DF8C}"/>
                </a:ext>
              </a:extLst>
            </p:cNvPr>
            <p:cNvPicPr>
              <a:picLocks noChangeAspect="1"/>
            </p:cNvPicPr>
            <p:nvPr/>
          </p:nvPicPr>
          <p:blipFill>
            <a:blip r:embed="rId4" cstate="screen">
              <a:grayscl/>
              <a:alphaModFix amt="50000"/>
              <a:extLst>
                <a:ext uri="{28A0092B-C50C-407E-A947-70E740481C1C}">
                  <a14:useLocalDpi xmlns:a14="http://schemas.microsoft.com/office/drawing/2010/main"/>
                </a:ext>
              </a:extLst>
            </a:blip>
            <a:stretch>
              <a:fillRect/>
            </a:stretch>
          </p:blipFill>
          <p:spPr>
            <a:xfrm>
              <a:off x="3647766" y="2866181"/>
              <a:ext cx="487278" cy="457200"/>
            </a:xfrm>
            <a:prstGeom prst="rect">
              <a:avLst/>
            </a:prstGeom>
          </p:spPr>
        </p:pic>
        <p:pic>
          <p:nvPicPr>
            <p:cNvPr id="92" name="Picture 91">
              <a:extLst>
                <a:ext uri="{FF2B5EF4-FFF2-40B4-BE49-F238E27FC236}">
                  <a16:creationId xmlns:a16="http://schemas.microsoft.com/office/drawing/2014/main" id="{B07CA669-28A4-4435-A42D-D7EE9B4E31B3}"/>
                </a:ext>
              </a:extLst>
            </p:cNvPr>
            <p:cNvPicPr>
              <a:picLocks noChangeAspect="1"/>
            </p:cNvPicPr>
            <p:nvPr/>
          </p:nvPicPr>
          <p:blipFill>
            <a:blip r:embed="rId4" cstate="screen">
              <a:grayscl/>
              <a:alphaModFix amt="50000"/>
              <a:extLst>
                <a:ext uri="{28A0092B-C50C-407E-A947-70E740481C1C}">
                  <a14:useLocalDpi xmlns:a14="http://schemas.microsoft.com/office/drawing/2010/main"/>
                </a:ext>
              </a:extLst>
            </a:blip>
            <a:stretch>
              <a:fillRect/>
            </a:stretch>
          </p:blipFill>
          <p:spPr>
            <a:xfrm>
              <a:off x="3891405" y="3027365"/>
              <a:ext cx="487278" cy="457200"/>
            </a:xfrm>
            <a:prstGeom prst="rect">
              <a:avLst/>
            </a:prstGeom>
          </p:spPr>
        </p:pic>
      </p:grpSp>
      <p:sp>
        <p:nvSpPr>
          <p:cNvPr id="88" name="Rectangle: Rounded Corners 87">
            <a:extLst>
              <a:ext uri="{FF2B5EF4-FFF2-40B4-BE49-F238E27FC236}">
                <a16:creationId xmlns:a16="http://schemas.microsoft.com/office/drawing/2014/main" id="{9CEA1947-D493-4C19-A1EC-75501F70C0D3}"/>
              </a:ext>
            </a:extLst>
          </p:cNvPr>
          <p:cNvSpPr/>
          <p:nvPr/>
        </p:nvSpPr>
        <p:spPr>
          <a:xfrm>
            <a:off x="1524000" y="3808983"/>
            <a:ext cx="9144000" cy="1097280"/>
          </a:xfrm>
          <a:prstGeom prst="roundRect">
            <a:avLst>
              <a:gd name="adj" fmla="val 4000"/>
            </a:avLst>
          </a:prstGeom>
          <a:noFill/>
          <a:ln w="19050" cap="rnd">
            <a:solidFill>
              <a:schemeClr val="bg1">
                <a:lumMod val="65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C5E87DE4-24EF-42B1-808F-D4E3DB73B1C0}"/>
              </a:ext>
            </a:extLst>
          </p:cNvPr>
          <p:cNvSpPr txBox="1"/>
          <p:nvPr/>
        </p:nvSpPr>
        <p:spPr>
          <a:xfrm>
            <a:off x="5016217" y="5133193"/>
            <a:ext cx="2258952" cy="246221"/>
          </a:xfrm>
          <a:prstGeom prst="rect">
            <a:avLst/>
          </a:prstGeom>
          <a:noFill/>
        </p:spPr>
        <p:txBody>
          <a:bodyPr wrap="none" rtlCol="0">
            <a:spAutoFit/>
          </a:bodyPr>
          <a:lstStyle/>
          <a:p>
            <a:r>
              <a:rPr lang="en-US" sz="1000" dirty="0">
                <a:solidFill>
                  <a:schemeClr val="bg1"/>
                </a:solidFill>
                <a:latin typeface="Segoe UI Semibold" panose="020B0702040204020203" pitchFamily="34" charset="0"/>
                <a:cs typeface="Segoe UI Semibold" panose="020B0702040204020203" pitchFamily="34" charset="0"/>
              </a:rPr>
              <a:t>Cluster hiperconvergidos </a:t>
            </a:r>
            <a:r>
              <a:rPr lang="en-US" sz="1000" dirty="0" err="1">
                <a:solidFill>
                  <a:schemeClr val="bg1"/>
                </a:solidFill>
                <a:latin typeface="Segoe UI Semibold" panose="020B0702040204020203" pitchFamily="34" charset="0"/>
                <a:cs typeface="Segoe UI Semibold" panose="020B0702040204020203" pitchFamily="34" charset="0"/>
              </a:rPr>
              <a:t>estendido</a:t>
            </a:r>
            <a:endParaRPr lang="en-US" sz="1000" dirty="0">
              <a:solidFill>
                <a:schemeClr val="bg1"/>
              </a:solidFill>
              <a:latin typeface="Segoe UI Semibold" panose="020B0702040204020203" pitchFamily="34" charset="0"/>
              <a:cs typeface="Segoe UI Semibold" panose="020B0702040204020203" pitchFamily="34" charset="0"/>
            </a:endParaRPr>
          </a:p>
        </p:txBody>
      </p:sp>
      <p:grpSp>
        <p:nvGrpSpPr>
          <p:cNvPr id="110" name="Group 109">
            <a:extLst>
              <a:ext uri="{FF2B5EF4-FFF2-40B4-BE49-F238E27FC236}">
                <a16:creationId xmlns:a16="http://schemas.microsoft.com/office/drawing/2014/main" id="{8D853D04-B104-4B49-94D2-A2FA174E504D}"/>
              </a:ext>
            </a:extLst>
          </p:cNvPr>
          <p:cNvGrpSpPr/>
          <p:nvPr/>
        </p:nvGrpSpPr>
        <p:grpSpPr>
          <a:xfrm>
            <a:off x="2275688" y="5073423"/>
            <a:ext cx="1409453" cy="365760"/>
            <a:chOff x="1116061" y="5871166"/>
            <a:chExt cx="1409453" cy="365760"/>
          </a:xfrm>
        </p:grpSpPr>
        <p:sp>
          <p:nvSpPr>
            <p:cNvPr id="77" name="TextBox 76">
              <a:extLst>
                <a:ext uri="{FF2B5EF4-FFF2-40B4-BE49-F238E27FC236}">
                  <a16:creationId xmlns:a16="http://schemas.microsoft.com/office/drawing/2014/main" id="{2513C5EB-3109-4202-A7C6-6158C13F99F5}"/>
                </a:ext>
              </a:extLst>
            </p:cNvPr>
            <p:cNvSpPr txBox="1"/>
            <p:nvPr/>
          </p:nvSpPr>
          <p:spPr>
            <a:xfrm>
              <a:off x="1468814" y="5938184"/>
              <a:ext cx="1056700" cy="246221"/>
            </a:xfrm>
            <a:prstGeom prst="rect">
              <a:avLst/>
            </a:prstGeom>
            <a:noFill/>
          </p:spPr>
          <p:txBody>
            <a:bodyPr wrap="none" rtlCol="0">
              <a:spAutoFit/>
            </a:bodyPr>
            <a:lstStyle/>
            <a:p>
              <a:r>
                <a:rPr lang="en-US" sz="1000" b="1" dirty="0">
                  <a:solidFill>
                    <a:schemeClr val="bg1"/>
                  </a:solidFill>
                  <a:latin typeface="Segoe UI Semibold" panose="020B0702040204020203" pitchFamily="34" charset="0"/>
                  <a:cs typeface="Segoe UI Semibold" panose="020B0702040204020203" pitchFamily="34" charset="0"/>
                </a:rPr>
                <a:t>Belo Horizonte</a:t>
              </a:r>
            </a:p>
          </p:txBody>
        </p:sp>
        <p:pic>
          <p:nvPicPr>
            <p:cNvPr id="106" name="Graphic 105" descr="Marker">
              <a:extLst>
                <a:ext uri="{FF2B5EF4-FFF2-40B4-BE49-F238E27FC236}">
                  <a16:creationId xmlns:a16="http://schemas.microsoft.com/office/drawing/2014/main" id="{B95E2ABF-E3AD-47CE-9323-5074A4C8C6C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061" y="5871166"/>
              <a:ext cx="365760" cy="365760"/>
            </a:xfrm>
            <a:prstGeom prst="rect">
              <a:avLst/>
            </a:prstGeom>
          </p:spPr>
        </p:pic>
      </p:grpSp>
      <p:grpSp>
        <p:nvGrpSpPr>
          <p:cNvPr id="109" name="Group 108">
            <a:extLst>
              <a:ext uri="{FF2B5EF4-FFF2-40B4-BE49-F238E27FC236}">
                <a16:creationId xmlns:a16="http://schemas.microsoft.com/office/drawing/2014/main" id="{BE7EE289-1E75-47B1-B6F5-D70B3DA6700F}"/>
              </a:ext>
            </a:extLst>
          </p:cNvPr>
          <p:cNvGrpSpPr/>
          <p:nvPr/>
        </p:nvGrpSpPr>
        <p:grpSpPr>
          <a:xfrm>
            <a:off x="8998084" y="5073423"/>
            <a:ext cx="1129123" cy="365760"/>
            <a:chOff x="9663597" y="5568164"/>
            <a:chExt cx="1129123" cy="365760"/>
          </a:xfrm>
        </p:grpSpPr>
        <p:sp>
          <p:nvSpPr>
            <p:cNvPr id="79" name="TextBox 78">
              <a:extLst>
                <a:ext uri="{FF2B5EF4-FFF2-40B4-BE49-F238E27FC236}">
                  <a16:creationId xmlns:a16="http://schemas.microsoft.com/office/drawing/2014/main" id="{AA6CF3E8-F4BB-4C23-834D-7975226B2DD7}"/>
                </a:ext>
              </a:extLst>
            </p:cNvPr>
            <p:cNvSpPr txBox="1"/>
            <p:nvPr/>
          </p:nvSpPr>
          <p:spPr>
            <a:xfrm>
              <a:off x="10029369" y="5635182"/>
              <a:ext cx="763351" cy="246221"/>
            </a:xfrm>
            <a:prstGeom prst="rect">
              <a:avLst/>
            </a:prstGeom>
            <a:noFill/>
          </p:spPr>
          <p:txBody>
            <a:bodyPr wrap="none" rtlCol="0">
              <a:spAutoFit/>
            </a:bodyPr>
            <a:lstStyle/>
            <a:p>
              <a:r>
                <a:rPr lang="en-US" sz="1000" b="1" dirty="0">
                  <a:solidFill>
                    <a:schemeClr val="bg1"/>
                  </a:solidFill>
                  <a:latin typeface="Segoe UI Semibold" panose="020B0702040204020203" pitchFamily="34" charset="0"/>
                  <a:cs typeface="Segoe UI Semibold" panose="020B0702040204020203" pitchFamily="34" charset="0"/>
                </a:rPr>
                <a:t>São Paulo</a:t>
              </a:r>
            </a:p>
          </p:txBody>
        </p:sp>
        <p:pic>
          <p:nvPicPr>
            <p:cNvPr id="107" name="Graphic 106" descr="Marker">
              <a:extLst>
                <a:ext uri="{FF2B5EF4-FFF2-40B4-BE49-F238E27FC236}">
                  <a16:creationId xmlns:a16="http://schemas.microsoft.com/office/drawing/2014/main" id="{864E8D4A-7286-457C-B4A7-8FA1FF749DB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63597" y="5568164"/>
              <a:ext cx="365760" cy="365760"/>
            </a:xfrm>
            <a:prstGeom prst="rect">
              <a:avLst/>
            </a:prstGeom>
          </p:spPr>
        </p:pic>
      </p:grpSp>
      <p:grpSp>
        <p:nvGrpSpPr>
          <p:cNvPr id="8193" name="Group 8192">
            <a:extLst>
              <a:ext uri="{FF2B5EF4-FFF2-40B4-BE49-F238E27FC236}">
                <a16:creationId xmlns:a16="http://schemas.microsoft.com/office/drawing/2014/main" id="{C957E4B2-8A9D-423D-A442-1685481777EE}"/>
              </a:ext>
            </a:extLst>
          </p:cNvPr>
          <p:cNvGrpSpPr/>
          <p:nvPr/>
        </p:nvGrpSpPr>
        <p:grpSpPr>
          <a:xfrm>
            <a:off x="4062222" y="3138108"/>
            <a:ext cx="4067556" cy="180755"/>
            <a:chOff x="4583287" y="3391682"/>
            <a:chExt cx="4067556" cy="180755"/>
          </a:xfrm>
        </p:grpSpPr>
        <p:cxnSp>
          <p:nvCxnSpPr>
            <p:cNvPr id="130" name="Straight Connector 129">
              <a:extLst>
                <a:ext uri="{FF2B5EF4-FFF2-40B4-BE49-F238E27FC236}">
                  <a16:creationId xmlns:a16="http://schemas.microsoft.com/office/drawing/2014/main" id="{0F632C9B-4FB9-4741-B21C-EDCCBDF4E60B}"/>
                </a:ext>
              </a:extLst>
            </p:cNvPr>
            <p:cNvCxnSpPr>
              <a:cxnSpLocks/>
            </p:cNvCxnSpPr>
            <p:nvPr/>
          </p:nvCxnSpPr>
          <p:spPr>
            <a:xfrm flipV="1">
              <a:off x="4583287" y="3481945"/>
              <a:ext cx="4059936" cy="0"/>
            </a:xfrm>
            <a:prstGeom prst="line">
              <a:avLst/>
            </a:prstGeom>
            <a:ln w="38100" cap="rnd">
              <a:gradFill>
                <a:gsLst>
                  <a:gs pos="0">
                    <a:srgbClr val="00B0F0"/>
                  </a:gs>
                  <a:gs pos="100000">
                    <a:srgbClr val="0070C0"/>
                  </a:gs>
                </a:gsLst>
                <a:lin ang="0" scaled="0"/>
              </a:gradFill>
              <a:round/>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3F01A47F-4570-4408-8A30-39B19CAF5C1F}"/>
                </a:ext>
              </a:extLst>
            </p:cNvPr>
            <p:cNvGrpSpPr/>
            <p:nvPr/>
          </p:nvGrpSpPr>
          <p:grpSpPr>
            <a:xfrm flipH="1" flipV="1">
              <a:off x="8560580" y="3391682"/>
              <a:ext cx="90263" cy="180755"/>
              <a:chOff x="603250" y="5795305"/>
              <a:chExt cx="182880" cy="366226"/>
            </a:xfrm>
          </p:grpSpPr>
          <p:cxnSp>
            <p:nvCxnSpPr>
              <p:cNvPr id="132" name="Straight Connector 131">
                <a:extLst>
                  <a:ext uri="{FF2B5EF4-FFF2-40B4-BE49-F238E27FC236}">
                    <a16:creationId xmlns:a16="http://schemas.microsoft.com/office/drawing/2014/main" id="{E4BA5BF6-78B0-4BFB-9700-AF182C65C3A0}"/>
                  </a:ext>
                </a:extLst>
              </p:cNvPr>
              <p:cNvCxnSpPr>
                <a:cxnSpLocks/>
              </p:cNvCxnSpPr>
              <p:nvPr/>
            </p:nvCxnSpPr>
            <p:spPr>
              <a:xfrm>
                <a:off x="603250" y="5978650"/>
                <a:ext cx="182880" cy="182881"/>
              </a:xfrm>
              <a:prstGeom prst="line">
                <a:avLst/>
              </a:prstGeom>
              <a:ln w="38100" cap="rnd">
                <a:solidFill>
                  <a:srgbClr val="0078D4"/>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14220F1-13A8-4876-9A5B-D0E4445CA3C8}"/>
                  </a:ext>
                </a:extLst>
              </p:cNvPr>
              <p:cNvCxnSpPr>
                <a:cxnSpLocks/>
              </p:cNvCxnSpPr>
              <p:nvPr/>
            </p:nvCxnSpPr>
            <p:spPr>
              <a:xfrm flipH="1">
                <a:off x="603250" y="5795305"/>
                <a:ext cx="182880" cy="182880"/>
              </a:xfrm>
              <a:prstGeom prst="line">
                <a:avLst/>
              </a:prstGeom>
              <a:ln w="38100" cap="rnd">
                <a:solidFill>
                  <a:srgbClr val="0078D4"/>
                </a:solidFill>
                <a:round/>
              </a:ln>
            </p:spPr>
            <p:style>
              <a:lnRef idx="1">
                <a:schemeClr val="accent1"/>
              </a:lnRef>
              <a:fillRef idx="0">
                <a:schemeClr val="accent1"/>
              </a:fillRef>
              <a:effectRef idx="0">
                <a:schemeClr val="accent1"/>
              </a:effectRef>
              <a:fontRef idx="minor">
                <a:schemeClr val="tx1"/>
              </a:fontRef>
            </p:style>
          </p:cxnSp>
        </p:grpSp>
      </p:grpSp>
      <p:sp>
        <p:nvSpPr>
          <p:cNvPr id="134" name="TextBox 133">
            <a:extLst>
              <a:ext uri="{FF2B5EF4-FFF2-40B4-BE49-F238E27FC236}">
                <a16:creationId xmlns:a16="http://schemas.microsoft.com/office/drawing/2014/main" id="{D042EC91-08ED-4BB5-9536-A36D1924FAC2}"/>
              </a:ext>
            </a:extLst>
          </p:cNvPr>
          <p:cNvSpPr txBox="1"/>
          <p:nvPr/>
        </p:nvSpPr>
        <p:spPr>
          <a:xfrm>
            <a:off x="5066359" y="3089986"/>
            <a:ext cx="2059282" cy="276999"/>
          </a:xfrm>
          <a:prstGeom prst="rect">
            <a:avLst/>
          </a:prstGeom>
          <a:solidFill>
            <a:schemeClr val="tx1"/>
          </a:solidFill>
        </p:spPr>
        <p:txBody>
          <a:bodyPr wrap="none" rtlCol="0">
            <a:spAutoFit/>
          </a:bodyPr>
          <a:lstStyle/>
          <a:p>
            <a:pPr algn="ctr"/>
            <a:r>
              <a:rPr lang="en-US" sz="1200" dirty="0">
                <a:gradFill>
                  <a:gsLst>
                    <a:gs pos="0">
                      <a:srgbClr val="00B0F0"/>
                    </a:gs>
                    <a:gs pos="100000">
                      <a:srgbClr val="0070C0"/>
                    </a:gs>
                  </a:gsLst>
                  <a:lin ang="0" scaled="0"/>
                </a:gradFill>
                <a:latin typeface="Segoe UI Semibold" panose="020B0702040204020203" pitchFamily="34" charset="0"/>
                <a:cs typeface="Segoe UI Semibold" panose="020B0702040204020203" pitchFamily="34" charset="0"/>
              </a:rPr>
              <a:t>Failover </a:t>
            </a:r>
            <a:r>
              <a:rPr lang="en-US" sz="1200" dirty="0" err="1">
                <a:gradFill>
                  <a:gsLst>
                    <a:gs pos="0">
                      <a:srgbClr val="00B0F0"/>
                    </a:gs>
                    <a:gs pos="100000">
                      <a:srgbClr val="0070C0"/>
                    </a:gs>
                  </a:gsLst>
                  <a:lin ang="0" scaled="0"/>
                </a:gradFill>
                <a:latin typeface="Segoe UI Semibold" panose="020B0702040204020203" pitchFamily="34" charset="0"/>
                <a:cs typeface="Segoe UI Semibold" panose="020B0702040204020203" pitchFamily="34" charset="0"/>
              </a:rPr>
              <a:t>automático</a:t>
            </a:r>
            <a:r>
              <a:rPr lang="en-US" sz="1200" dirty="0">
                <a:gradFill>
                  <a:gsLst>
                    <a:gs pos="0">
                      <a:srgbClr val="00B0F0"/>
                    </a:gs>
                    <a:gs pos="100000">
                      <a:srgbClr val="0070C0"/>
                    </a:gs>
                  </a:gsLst>
                  <a:lin ang="0" scaled="0"/>
                </a:gradFill>
                <a:latin typeface="Segoe UI Semibold" panose="020B0702040204020203" pitchFamily="34" charset="0"/>
                <a:cs typeface="Segoe UI Semibold" panose="020B0702040204020203" pitchFamily="34" charset="0"/>
              </a:rPr>
              <a:t> de VM</a:t>
            </a:r>
          </a:p>
        </p:txBody>
      </p:sp>
    </p:spTree>
    <p:extLst>
      <p:ext uri="{BB962C8B-B14F-4D97-AF65-F5344CB8AC3E}">
        <p14:creationId xmlns:p14="http://schemas.microsoft.com/office/powerpoint/2010/main" val="3598055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07095F-5530-4657-8DC1-87B3FAFC5235}"/>
              </a:ext>
            </a:extLst>
          </p:cNvPr>
          <p:cNvSpPr txBox="1"/>
          <p:nvPr/>
        </p:nvSpPr>
        <p:spPr>
          <a:xfrm>
            <a:off x="279400" y="183190"/>
            <a:ext cx="10735888" cy="1323439"/>
          </a:xfrm>
          <a:prstGeom prst="rect">
            <a:avLst/>
          </a:prstGeom>
          <a:noFill/>
        </p:spPr>
        <p:txBody>
          <a:bodyPr wrap="none" rtlCol="0">
            <a:spAutoFit/>
          </a:bodyPr>
          <a:lstStyle/>
          <a:p>
            <a:r>
              <a:rPr lang="en-US" sz="4000" b="1" dirty="0">
                <a:solidFill>
                  <a:schemeClr val="bg1"/>
                </a:solidFill>
                <a:latin typeface="Segoe UI" panose="020B0502040204020203" pitchFamily="34" charset="0"/>
                <a:cs typeface="Segoe UI" panose="020B0502040204020203" pitchFamily="34" charset="0"/>
              </a:rPr>
              <a:t>Atualizações </a:t>
            </a:r>
            <a:r>
              <a:rPr lang="en-US" sz="4000" b="1" dirty="0" err="1">
                <a:solidFill>
                  <a:schemeClr val="bg1"/>
                </a:solidFill>
                <a:latin typeface="Segoe UI" panose="020B0502040204020203" pitchFamily="34" charset="0"/>
                <a:cs typeface="Segoe UI" panose="020B0502040204020203" pitchFamily="34" charset="0"/>
              </a:rPr>
              <a:t>integradas</a:t>
            </a:r>
            <a:r>
              <a:rPr lang="en-US" sz="4000" b="1" dirty="0">
                <a:solidFill>
                  <a:schemeClr val="bg1"/>
                </a:solidFill>
                <a:latin typeface="Segoe UI" panose="020B0502040204020203" pitchFamily="34" charset="0"/>
                <a:cs typeface="Segoe UI" panose="020B0502040204020203" pitchFamily="34" charset="0"/>
              </a:rPr>
              <a:t> </a:t>
            </a:r>
            <a:r>
              <a:rPr lang="en-US" sz="4000" b="1" dirty="0" err="1">
                <a:solidFill>
                  <a:schemeClr val="bg1"/>
                </a:solidFill>
                <a:latin typeface="Segoe UI" panose="020B0502040204020203" pitchFamily="34" charset="0"/>
                <a:cs typeface="Segoe UI" panose="020B0502040204020203" pitchFamily="34" charset="0"/>
              </a:rPr>
              <a:t>ao</a:t>
            </a:r>
            <a:r>
              <a:rPr lang="en-US" sz="4000" b="1" dirty="0">
                <a:solidFill>
                  <a:schemeClr val="bg1"/>
                </a:solidFill>
                <a:latin typeface="Segoe UI" panose="020B0502040204020203" pitchFamily="34" charset="0"/>
                <a:cs typeface="Segoe UI" panose="020B0502040204020203" pitchFamily="34" charset="0"/>
              </a:rPr>
              <a:t> </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a:t>
            </a:r>
            <a:r>
              <a:rPr lang="en-US" sz="4000" b="1" dirty="0">
                <a:solidFill>
                  <a:schemeClr val="bg1"/>
                </a:solidFill>
                <a:latin typeface="Segoe UI" panose="020B0502040204020203" pitchFamily="34" charset="0"/>
                <a:cs typeface="Segoe UI" panose="020B0502040204020203" pitchFamily="34" charset="0"/>
              </a:rPr>
              <a:t>,</a:t>
            </a:r>
          </a:p>
          <a:p>
            <a:r>
              <a:rPr lang="en-US" sz="4000" b="1" dirty="0">
                <a:solidFill>
                  <a:schemeClr val="bg1"/>
                </a:solidFill>
                <a:latin typeface="Segoe UI" panose="020B0502040204020203" pitchFamily="34" charset="0"/>
                <a:cs typeface="Segoe UI" panose="020B0502040204020203" pitchFamily="34" charset="0"/>
              </a:rPr>
              <a:t>com um clique</a:t>
            </a:r>
          </a:p>
        </p:txBody>
      </p:sp>
      <p:pic>
        <p:nvPicPr>
          <p:cNvPr id="52" name="Picture 51">
            <a:extLst>
              <a:ext uri="{FF2B5EF4-FFF2-40B4-BE49-F238E27FC236}">
                <a16:creationId xmlns:a16="http://schemas.microsoft.com/office/drawing/2014/main" id="{9B5F9AA9-02B6-4FD8-9C45-E3BC8D3FF1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18673" y="2959145"/>
            <a:ext cx="8902700" cy="3715665"/>
          </a:xfrm>
          <a:prstGeom prst="rect">
            <a:avLst/>
          </a:prstGeom>
          <a:effectLst>
            <a:outerShdw blurRad="127000" dist="38100" dir="2700000" algn="tl" rotWithShape="0">
              <a:prstClr val="black">
                <a:alpha val="20000"/>
              </a:prstClr>
            </a:outerShdw>
          </a:effectLst>
        </p:spPr>
      </p:pic>
      <p:sp>
        <p:nvSpPr>
          <p:cNvPr id="53" name="TextBox 52">
            <a:extLst>
              <a:ext uri="{FF2B5EF4-FFF2-40B4-BE49-F238E27FC236}">
                <a16:creationId xmlns:a16="http://schemas.microsoft.com/office/drawing/2014/main" id="{2AB1A8AD-D68C-4CD5-A286-546BDC8AE2AB}"/>
              </a:ext>
            </a:extLst>
          </p:cNvPr>
          <p:cNvSpPr txBox="1"/>
          <p:nvPr/>
        </p:nvSpPr>
        <p:spPr>
          <a:xfrm>
            <a:off x="368300" y="1790158"/>
            <a:ext cx="10053073" cy="323165"/>
          </a:xfrm>
          <a:prstGeom prst="rect">
            <a:avLst/>
          </a:prstGeom>
          <a:noFill/>
        </p:spPr>
        <p:txBody>
          <a:bodyPr wrap="none" rtlCol="0">
            <a:spAutoFit/>
          </a:bodyPr>
          <a:lstStyle/>
          <a:p>
            <a:r>
              <a:rPr lang="pt-BR" sz="1500" dirty="0">
                <a:solidFill>
                  <a:schemeClr val="bg1"/>
                </a:solidFill>
                <a:latin typeface="Segoe UI" panose="020B0502040204020203" pitchFamily="34" charset="0"/>
                <a:cs typeface="Segoe UI" panose="020B0502040204020203" pitchFamily="34" charset="0"/>
              </a:rPr>
              <a:t>Atualizações de firmware e driver perfeitamente incorporadas no fluxo de trabalho de atualização do Azure Stack HCI</a:t>
            </a:r>
            <a:endParaRPr lang="en-US" sz="1500" dirty="0">
              <a:solidFill>
                <a:schemeClr val="bg1"/>
              </a:solidFill>
              <a:latin typeface="Segoe UI" panose="020B0502040204020203" pitchFamily="34" charset="0"/>
              <a:cs typeface="Segoe UI" panose="020B0502040204020203" pitchFamily="34" charset="0"/>
            </a:endParaRPr>
          </a:p>
        </p:txBody>
      </p:sp>
      <p:sp>
        <p:nvSpPr>
          <p:cNvPr id="57" name="TextBox 56">
            <a:extLst>
              <a:ext uri="{FF2B5EF4-FFF2-40B4-BE49-F238E27FC236}">
                <a16:creationId xmlns:a16="http://schemas.microsoft.com/office/drawing/2014/main" id="{988C363A-B964-43D2-847C-F49BC01EE2EB}"/>
              </a:ext>
            </a:extLst>
          </p:cNvPr>
          <p:cNvSpPr txBox="1"/>
          <p:nvPr/>
        </p:nvSpPr>
        <p:spPr>
          <a:xfrm>
            <a:off x="2616200" y="2608994"/>
            <a:ext cx="6400800" cy="246221"/>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A </a:t>
            </a:r>
            <a:r>
              <a:rPr lang="en-US" sz="1000" dirty="0" err="1">
                <a:solidFill>
                  <a:schemeClr val="bg1"/>
                </a:solidFill>
                <a:latin typeface="Segoe UI" panose="020B0502040204020203" pitchFamily="34" charset="0"/>
                <a:cs typeface="Segoe UI" panose="020B0502040204020203" pitchFamily="34" charset="0"/>
              </a:rPr>
              <a:t>tela</a:t>
            </a:r>
            <a:r>
              <a:rPr lang="en-US" sz="1000" dirty="0">
                <a:solidFill>
                  <a:schemeClr val="bg1"/>
                </a:solidFill>
                <a:latin typeface="Segoe UI" panose="020B0502040204020203" pitchFamily="34" charset="0"/>
                <a:cs typeface="Segoe UI" panose="020B0502040204020203" pitchFamily="34" charset="0"/>
              </a:rPr>
              <a:t> </a:t>
            </a:r>
            <a:r>
              <a:rPr lang="en-US" sz="1000" dirty="0" err="1">
                <a:solidFill>
                  <a:schemeClr val="bg1"/>
                </a:solidFill>
                <a:latin typeface="Segoe UI" panose="020B0502040204020203" pitchFamily="34" charset="0"/>
                <a:cs typeface="Segoe UI" panose="020B0502040204020203" pitchFamily="34" charset="0"/>
              </a:rPr>
              <a:t>abaixo</a:t>
            </a:r>
            <a:r>
              <a:rPr lang="en-US" sz="1000" dirty="0">
                <a:solidFill>
                  <a:schemeClr val="bg1"/>
                </a:solidFill>
                <a:latin typeface="Segoe UI" panose="020B0502040204020203" pitchFamily="34" charset="0"/>
                <a:cs typeface="Segoe UI" panose="020B0502040204020203" pitchFamily="34" charset="0"/>
              </a:rPr>
              <a:t> </a:t>
            </a:r>
            <a:r>
              <a:rPr lang="en-US" sz="1000" dirty="0" err="1">
                <a:solidFill>
                  <a:schemeClr val="bg1"/>
                </a:solidFill>
                <a:latin typeface="Segoe UI" panose="020B0502040204020203" pitchFamily="34" charset="0"/>
                <a:cs typeface="Segoe UI" panose="020B0502040204020203" pitchFamily="34" charset="0"/>
              </a:rPr>
              <a:t>demostra</a:t>
            </a:r>
            <a:r>
              <a:rPr lang="en-US" sz="1000" dirty="0">
                <a:solidFill>
                  <a:schemeClr val="bg1"/>
                </a:solidFill>
                <a:latin typeface="Segoe UI" panose="020B0502040204020203" pitchFamily="34" charset="0"/>
                <a:cs typeface="Segoe UI" panose="020B0502040204020203" pitchFamily="34" charset="0"/>
              </a:rPr>
              <a:t> a </a:t>
            </a:r>
            <a:r>
              <a:rPr lang="en-US" sz="1000" dirty="0" err="1">
                <a:solidFill>
                  <a:schemeClr val="bg1"/>
                </a:solidFill>
                <a:latin typeface="Segoe UI" panose="020B0502040204020203" pitchFamily="34" charset="0"/>
                <a:cs typeface="Segoe UI" panose="020B0502040204020203" pitchFamily="34" charset="0"/>
              </a:rPr>
              <a:t>extensão</a:t>
            </a:r>
            <a:r>
              <a:rPr lang="en-US" sz="1000" dirty="0">
                <a:solidFill>
                  <a:schemeClr val="bg1"/>
                </a:solidFill>
                <a:latin typeface="Segoe UI" panose="020B0502040204020203" pitchFamily="34" charset="0"/>
                <a:cs typeface="Segoe UI" panose="020B0502040204020203" pitchFamily="34" charset="0"/>
              </a:rPr>
              <a:t> da DELL EMC</a:t>
            </a:r>
          </a:p>
        </p:txBody>
      </p:sp>
    </p:spTree>
    <p:extLst>
      <p:ext uri="{BB962C8B-B14F-4D97-AF65-F5344CB8AC3E}">
        <p14:creationId xmlns:p14="http://schemas.microsoft.com/office/powerpoint/2010/main" val="429116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CB76FD3D-02CA-4951-9960-A05411418092}"/>
              </a:ext>
            </a:extLst>
          </p:cNvPr>
          <p:cNvGrpSpPr/>
          <p:nvPr/>
        </p:nvGrpSpPr>
        <p:grpSpPr>
          <a:xfrm>
            <a:off x="3345852" y="1743075"/>
            <a:ext cx="8023860" cy="4114800"/>
            <a:chOff x="3338232" y="1598342"/>
            <a:chExt cx="8023860" cy="4114800"/>
          </a:xfrm>
        </p:grpSpPr>
        <p:cxnSp>
          <p:nvCxnSpPr>
            <p:cNvPr id="7" name="Straight Connector 6">
              <a:extLst>
                <a:ext uri="{FF2B5EF4-FFF2-40B4-BE49-F238E27FC236}">
                  <a16:creationId xmlns:a16="http://schemas.microsoft.com/office/drawing/2014/main" id="{6615B80A-489C-4D94-9236-9C7F0865FDAA}"/>
                </a:ext>
              </a:extLst>
            </p:cNvPr>
            <p:cNvCxnSpPr>
              <a:cxnSpLocks/>
            </p:cNvCxnSpPr>
            <p:nvPr/>
          </p:nvCxnSpPr>
          <p:spPr>
            <a:xfrm>
              <a:off x="4229772" y="1598342"/>
              <a:ext cx="0" cy="4114800"/>
            </a:xfrm>
            <a:prstGeom prst="line">
              <a:avLst/>
            </a:prstGeom>
            <a:ln w="19050">
              <a:solidFill>
                <a:srgbClr val="EBEBEB"/>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2D337F-6400-45DA-9EBB-FF4B27B9E7C1}"/>
                </a:ext>
              </a:extLst>
            </p:cNvPr>
            <p:cNvCxnSpPr>
              <a:cxnSpLocks/>
            </p:cNvCxnSpPr>
            <p:nvPr/>
          </p:nvCxnSpPr>
          <p:spPr>
            <a:xfrm>
              <a:off x="5121312" y="1598342"/>
              <a:ext cx="0" cy="4114800"/>
            </a:xfrm>
            <a:prstGeom prst="line">
              <a:avLst/>
            </a:prstGeom>
            <a:ln w="19050">
              <a:solidFill>
                <a:srgbClr val="EBEBEB"/>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71C306-0207-4162-AE61-F8DA897C0F02}"/>
                </a:ext>
              </a:extLst>
            </p:cNvPr>
            <p:cNvCxnSpPr>
              <a:cxnSpLocks/>
            </p:cNvCxnSpPr>
            <p:nvPr/>
          </p:nvCxnSpPr>
          <p:spPr>
            <a:xfrm>
              <a:off x="6012852" y="1598342"/>
              <a:ext cx="0" cy="4114800"/>
            </a:xfrm>
            <a:prstGeom prst="line">
              <a:avLst/>
            </a:prstGeom>
            <a:ln w="19050">
              <a:solidFill>
                <a:srgbClr val="EBEBEB"/>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CE0F4D-4C3B-43D4-AD1F-96E8FC4D97F8}"/>
                </a:ext>
              </a:extLst>
            </p:cNvPr>
            <p:cNvCxnSpPr>
              <a:cxnSpLocks/>
            </p:cNvCxnSpPr>
            <p:nvPr/>
          </p:nvCxnSpPr>
          <p:spPr>
            <a:xfrm>
              <a:off x="6904392" y="1598342"/>
              <a:ext cx="0" cy="4114800"/>
            </a:xfrm>
            <a:prstGeom prst="line">
              <a:avLst/>
            </a:prstGeom>
            <a:ln w="19050">
              <a:solidFill>
                <a:srgbClr val="EBEBEB"/>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5DDB0A-D27C-425E-914D-8947D813F5D3}"/>
                </a:ext>
              </a:extLst>
            </p:cNvPr>
            <p:cNvCxnSpPr>
              <a:cxnSpLocks/>
            </p:cNvCxnSpPr>
            <p:nvPr/>
          </p:nvCxnSpPr>
          <p:spPr>
            <a:xfrm>
              <a:off x="7795932" y="1598342"/>
              <a:ext cx="0" cy="4114800"/>
            </a:xfrm>
            <a:prstGeom prst="line">
              <a:avLst/>
            </a:prstGeom>
            <a:ln w="19050">
              <a:solidFill>
                <a:srgbClr val="EBEBEB"/>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309EC6-1DBC-4C87-A6AD-E9DA50F7838E}"/>
                </a:ext>
              </a:extLst>
            </p:cNvPr>
            <p:cNvCxnSpPr>
              <a:cxnSpLocks/>
            </p:cNvCxnSpPr>
            <p:nvPr/>
          </p:nvCxnSpPr>
          <p:spPr>
            <a:xfrm>
              <a:off x="8687472" y="1598342"/>
              <a:ext cx="0" cy="4114800"/>
            </a:xfrm>
            <a:prstGeom prst="line">
              <a:avLst/>
            </a:prstGeom>
            <a:ln w="19050">
              <a:solidFill>
                <a:srgbClr val="EBEBEB"/>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BEBD72-A41B-446F-8854-AA338CB0F76E}"/>
                </a:ext>
              </a:extLst>
            </p:cNvPr>
            <p:cNvCxnSpPr>
              <a:cxnSpLocks/>
            </p:cNvCxnSpPr>
            <p:nvPr/>
          </p:nvCxnSpPr>
          <p:spPr>
            <a:xfrm>
              <a:off x="9579012" y="1598342"/>
              <a:ext cx="0" cy="4114800"/>
            </a:xfrm>
            <a:prstGeom prst="line">
              <a:avLst/>
            </a:prstGeom>
            <a:ln w="19050">
              <a:solidFill>
                <a:srgbClr val="EBEBEB"/>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40D163-6B2C-4237-819B-A210307CB4B1}"/>
                </a:ext>
              </a:extLst>
            </p:cNvPr>
            <p:cNvCxnSpPr>
              <a:cxnSpLocks/>
            </p:cNvCxnSpPr>
            <p:nvPr/>
          </p:nvCxnSpPr>
          <p:spPr>
            <a:xfrm>
              <a:off x="10470552" y="1598342"/>
              <a:ext cx="0" cy="4114800"/>
            </a:xfrm>
            <a:prstGeom prst="line">
              <a:avLst/>
            </a:prstGeom>
            <a:ln w="19050">
              <a:solidFill>
                <a:srgbClr val="EBEBEB"/>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0B765A7-898D-4544-B42F-F052FD03F886}"/>
                </a:ext>
              </a:extLst>
            </p:cNvPr>
            <p:cNvCxnSpPr>
              <a:cxnSpLocks/>
            </p:cNvCxnSpPr>
            <p:nvPr/>
          </p:nvCxnSpPr>
          <p:spPr>
            <a:xfrm>
              <a:off x="3338232" y="1598342"/>
              <a:ext cx="0" cy="4114800"/>
            </a:xfrm>
            <a:prstGeom prst="line">
              <a:avLst/>
            </a:prstGeom>
            <a:ln w="19050">
              <a:solidFill>
                <a:srgbClr val="EBEBEB"/>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868C8CB-6D9A-48CA-9F3B-CA33DFFF8AE3}"/>
                </a:ext>
              </a:extLst>
            </p:cNvPr>
            <p:cNvCxnSpPr>
              <a:cxnSpLocks/>
            </p:cNvCxnSpPr>
            <p:nvPr/>
          </p:nvCxnSpPr>
          <p:spPr>
            <a:xfrm>
              <a:off x="11362092" y="1598342"/>
              <a:ext cx="0" cy="4114800"/>
            </a:xfrm>
            <a:prstGeom prst="line">
              <a:avLst/>
            </a:prstGeom>
            <a:ln w="19050">
              <a:solidFill>
                <a:srgbClr val="EBEBEB"/>
              </a:solidFill>
              <a:prstDash val="sysDot"/>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81DA0C4-E5F9-4EA5-B3BE-8ABF1128B6BB}"/>
              </a:ext>
            </a:extLst>
          </p:cNvPr>
          <p:cNvSpPr txBox="1"/>
          <p:nvPr/>
        </p:nvSpPr>
        <p:spPr>
          <a:xfrm>
            <a:off x="771503" y="3236891"/>
            <a:ext cx="2369367" cy="276999"/>
          </a:xfrm>
          <a:prstGeom prst="rect">
            <a:avLst/>
          </a:prstGeom>
          <a:noFill/>
        </p:spPr>
        <p:txBody>
          <a:bodyPr wrap="none" rtlCol="0">
            <a:spAutoFit/>
          </a:bodyPr>
          <a:lstStyle/>
          <a:p>
            <a:pPr defTabSz="914367">
              <a:defRPr/>
            </a:pPr>
            <a:r>
              <a:rPr lang="en-US" sz="1200" b="1" dirty="0">
                <a:solidFill>
                  <a:srgbClr val="0078D3"/>
                </a:solidFill>
                <a:latin typeface="Segoe UI" panose="020B0502040204020203" pitchFamily="34" charset="0"/>
                <a:cs typeface="Segoe UI" panose="020B0502040204020203" pitchFamily="34" charset="0"/>
              </a:rPr>
              <a:t>Azure Stack HCI, version 20H2</a:t>
            </a:r>
            <a:endParaRPr lang="en-US" sz="1200" dirty="0">
              <a:solidFill>
                <a:srgbClr val="0078D3"/>
              </a:solidFill>
              <a:latin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D2C74471-B884-4335-9701-504B0EF7FDA8}"/>
              </a:ext>
            </a:extLst>
          </p:cNvPr>
          <p:cNvSpPr/>
          <p:nvPr/>
        </p:nvSpPr>
        <p:spPr>
          <a:xfrm>
            <a:off x="3338232" y="3146790"/>
            <a:ext cx="914400" cy="457200"/>
          </a:xfrm>
          <a:prstGeom prst="rect">
            <a:avLst/>
          </a:prstGeom>
          <a:gradFill>
            <a:gsLst>
              <a:gs pos="0">
                <a:srgbClr val="00B0F0"/>
              </a:gs>
              <a:gs pos="100000">
                <a:srgbClr val="0777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665107CE-74DB-4677-9E05-E83F7EE0749F}"/>
              </a:ext>
            </a:extLst>
          </p:cNvPr>
          <p:cNvSpPr txBox="1"/>
          <p:nvPr/>
        </p:nvSpPr>
        <p:spPr>
          <a:xfrm>
            <a:off x="3338232" y="3213808"/>
            <a:ext cx="721031" cy="323165"/>
          </a:xfrm>
          <a:prstGeom prst="rect">
            <a:avLst/>
          </a:prstGeom>
          <a:noFill/>
        </p:spPr>
        <p:txBody>
          <a:bodyPr wrap="none" lIns="182880" rtlCol="0">
            <a:spAutoFit/>
          </a:bodyPr>
          <a:lstStyle/>
          <a:p>
            <a:pPr lvl="0" defTabSz="914367">
              <a:defRPr/>
            </a:pPr>
            <a:r>
              <a:rPr lang="en-US" sz="1500" b="1" dirty="0">
                <a:solidFill>
                  <a:schemeClr val="bg1"/>
                </a:solidFill>
                <a:latin typeface="Bahnschrift" panose="020B0502040204020203" pitchFamily="34" charset="0"/>
                <a:ea typeface="Segoe UI Black" panose="020B0A02040204020203" pitchFamily="34" charset="0"/>
                <a:cs typeface="Segoe UI" panose="020B0502040204020203" pitchFamily="34" charset="0"/>
              </a:rPr>
              <a:t>06:27</a:t>
            </a:r>
            <a:endParaRPr kumimoji="0" lang="en-US" sz="1500" b="1" i="0" u="none" strike="noStrike" kern="1200" cap="none" spc="0" normalizeH="0" baseline="0" noProof="0" dirty="0">
              <a:ln>
                <a:noFill/>
              </a:ln>
              <a:solidFill>
                <a:schemeClr val="bg1"/>
              </a:solidFill>
              <a:effectLst/>
              <a:uLnTx/>
              <a:uFillTx/>
              <a:latin typeface="Bahnschrift" panose="020B0502040204020203" pitchFamily="34" charset="0"/>
              <a:ea typeface="Segoe UI Black" panose="020B0A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A2FE0EFB-F8E8-482E-9032-3CA74D2EB219}"/>
              </a:ext>
            </a:extLst>
          </p:cNvPr>
          <p:cNvSpPr/>
          <p:nvPr/>
        </p:nvSpPr>
        <p:spPr>
          <a:xfrm>
            <a:off x="3338232" y="2575019"/>
            <a:ext cx="3657600"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CD3AEE6-699E-4CFA-B4A8-F52EDE708522}"/>
              </a:ext>
            </a:extLst>
          </p:cNvPr>
          <p:cNvSpPr txBox="1"/>
          <p:nvPr/>
        </p:nvSpPr>
        <p:spPr>
          <a:xfrm>
            <a:off x="1386992" y="2665120"/>
            <a:ext cx="1753878" cy="276999"/>
          </a:xfrm>
          <a:prstGeom prst="rect">
            <a:avLst/>
          </a:prstGeom>
          <a:noFill/>
        </p:spPr>
        <p:txBody>
          <a:bodyPr wrap="none" rtlCol="0">
            <a:spAutoFit/>
          </a:bodyPr>
          <a:lstStyle/>
          <a:p>
            <a:pPr defTabSz="914367">
              <a:defRPr/>
            </a:pPr>
            <a:r>
              <a:rPr lang="en-US" sz="1200" b="1" dirty="0">
                <a:solidFill>
                  <a:schemeClr val="bg1"/>
                </a:solidFill>
                <a:latin typeface="Segoe UI" panose="020B0502040204020203" pitchFamily="34" charset="0"/>
                <a:cs typeface="Segoe UI" panose="020B0502040204020203" pitchFamily="34" charset="0"/>
              </a:rPr>
              <a:t>Windows Server 2019</a:t>
            </a:r>
            <a:endParaRPr lang="en-US" sz="1200" dirty="0">
              <a:solidFill>
                <a:schemeClr val="bg1"/>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2EF428ED-1388-4C9E-AA5C-F5A1D77F7F82}"/>
              </a:ext>
            </a:extLst>
          </p:cNvPr>
          <p:cNvSpPr txBox="1"/>
          <p:nvPr/>
        </p:nvSpPr>
        <p:spPr>
          <a:xfrm>
            <a:off x="3338232" y="2642037"/>
            <a:ext cx="729046" cy="323165"/>
          </a:xfrm>
          <a:prstGeom prst="rect">
            <a:avLst/>
          </a:prstGeom>
          <a:noFill/>
        </p:spPr>
        <p:txBody>
          <a:bodyPr wrap="none" lIns="182880" rtlCol="0">
            <a:spAutoFit/>
          </a:bodyPr>
          <a:lstStyle/>
          <a:p>
            <a:pPr lvl="0" defTabSz="914367">
              <a:defRPr/>
            </a:pPr>
            <a:r>
              <a:rPr kumimoji="0" lang="en-US" sz="1500" b="1" i="0" u="none" strike="noStrike" kern="1200" cap="none" spc="0" normalizeH="0" baseline="0" noProof="0" dirty="0">
                <a:ln>
                  <a:noFill/>
                </a:ln>
                <a:solidFill>
                  <a:srgbClr val="3C3C41"/>
                </a:solidFill>
                <a:effectLst/>
                <a:uLnTx/>
                <a:uFillTx/>
                <a:latin typeface="Bahnschrift" panose="020B0502040204020203" pitchFamily="34" charset="0"/>
                <a:ea typeface="Segoe UI Black" panose="020B0A02040204020203" pitchFamily="34" charset="0"/>
                <a:cs typeface="Segoe UI" panose="020B0502040204020203" pitchFamily="34" charset="0"/>
              </a:rPr>
              <a:t>24:32</a:t>
            </a:r>
          </a:p>
        </p:txBody>
      </p:sp>
      <p:sp>
        <p:nvSpPr>
          <p:cNvPr id="37" name="Rectangle 36">
            <a:extLst>
              <a:ext uri="{FF2B5EF4-FFF2-40B4-BE49-F238E27FC236}">
                <a16:creationId xmlns:a16="http://schemas.microsoft.com/office/drawing/2014/main" id="{7DF270FD-1727-47D3-A736-8BAB20913D02}"/>
              </a:ext>
            </a:extLst>
          </p:cNvPr>
          <p:cNvSpPr/>
          <p:nvPr/>
        </p:nvSpPr>
        <p:spPr>
          <a:xfrm>
            <a:off x="3338232" y="4603594"/>
            <a:ext cx="6858000"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152D074C-DB42-42DF-81F1-5C4A6E1BEA77}"/>
              </a:ext>
            </a:extLst>
          </p:cNvPr>
          <p:cNvSpPr txBox="1"/>
          <p:nvPr/>
        </p:nvSpPr>
        <p:spPr>
          <a:xfrm>
            <a:off x="3338232" y="4670612"/>
            <a:ext cx="738664" cy="323165"/>
          </a:xfrm>
          <a:prstGeom prst="rect">
            <a:avLst/>
          </a:prstGeom>
          <a:noFill/>
        </p:spPr>
        <p:txBody>
          <a:bodyPr wrap="none" lIns="182880" rtlCol="0">
            <a:spAutoFit/>
          </a:bodyPr>
          <a:lstStyle/>
          <a:p>
            <a:pPr lvl="0" defTabSz="914367">
              <a:defRPr/>
            </a:pPr>
            <a:r>
              <a:rPr kumimoji="0" lang="en-US" sz="1500" b="1" i="0" u="none" strike="noStrike" kern="1200" cap="none" spc="0" normalizeH="0" baseline="0" noProof="0" dirty="0">
                <a:ln>
                  <a:noFill/>
                </a:ln>
                <a:solidFill>
                  <a:srgbClr val="3C3C41"/>
                </a:solidFill>
                <a:effectLst/>
                <a:uLnTx/>
                <a:uFillTx/>
                <a:latin typeface="Bahnschrift" panose="020B0502040204020203" pitchFamily="34" charset="0"/>
                <a:ea typeface="Segoe UI Black" panose="020B0A02040204020203" pitchFamily="34" charset="0"/>
                <a:cs typeface="Segoe UI" panose="020B0502040204020203" pitchFamily="34" charset="0"/>
              </a:rPr>
              <a:t>45:06</a:t>
            </a:r>
          </a:p>
        </p:txBody>
      </p:sp>
      <p:sp>
        <p:nvSpPr>
          <p:cNvPr id="39" name="TextBox 38">
            <a:extLst>
              <a:ext uri="{FF2B5EF4-FFF2-40B4-BE49-F238E27FC236}">
                <a16:creationId xmlns:a16="http://schemas.microsoft.com/office/drawing/2014/main" id="{7C57DC9E-0614-4102-BF25-41BF1B891FA1}"/>
              </a:ext>
            </a:extLst>
          </p:cNvPr>
          <p:cNvSpPr txBox="1"/>
          <p:nvPr/>
        </p:nvSpPr>
        <p:spPr>
          <a:xfrm>
            <a:off x="609600" y="1968385"/>
            <a:ext cx="1717137" cy="323165"/>
          </a:xfrm>
          <a:prstGeom prst="rect">
            <a:avLst/>
          </a:prstGeom>
          <a:noFill/>
        </p:spPr>
        <p:txBody>
          <a:bodyPr wrap="none" rtlCol="0">
            <a:spAutoFit/>
          </a:bodyPr>
          <a:lstStyle/>
          <a:p>
            <a:pPr lvl="0" defTabSz="914367">
              <a:defRPr/>
            </a:pPr>
            <a:r>
              <a:rPr lang="en-US" sz="1500" b="1" dirty="0" err="1">
                <a:solidFill>
                  <a:schemeClr val="bg1"/>
                </a:solidFill>
                <a:latin typeface="Segoe UI" panose="020B0502040204020203" pitchFamily="34" charset="0"/>
                <a:cs typeface="Segoe UI" panose="020B0502040204020203" pitchFamily="34" charset="0"/>
              </a:rPr>
              <a:t>Média</a:t>
            </a:r>
            <a:r>
              <a:rPr lang="en-US" sz="1500" b="1" dirty="0">
                <a:solidFill>
                  <a:schemeClr val="bg1"/>
                </a:solidFill>
                <a:latin typeface="Segoe UI" panose="020B0502040204020203" pitchFamily="34" charset="0"/>
                <a:cs typeface="Segoe UI" panose="020B0502040204020203" pitchFamily="34" charset="0"/>
              </a:rPr>
              <a:t> |  </a:t>
            </a:r>
            <a:r>
              <a:rPr lang="en-US" sz="1500" dirty="0">
                <a:solidFill>
                  <a:schemeClr val="bg1"/>
                </a:solidFill>
                <a:latin typeface="Segoe UI" panose="020B0502040204020203" pitchFamily="34" charset="0"/>
                <a:cs typeface="Segoe UI" panose="020B0502040204020203" pitchFamily="34" charset="0"/>
              </a:rPr>
              <a:t>50th</a:t>
            </a:r>
            <a:r>
              <a:rPr lang="en-US" sz="1500" dirty="0">
                <a:latin typeface="Segoe UI" panose="020B0502040204020203" pitchFamily="34" charset="0"/>
                <a:cs typeface="Segoe UI" panose="020B0502040204020203" pitchFamily="34" charset="0"/>
              </a:rPr>
              <a:t> pct.</a:t>
            </a:r>
          </a:p>
        </p:txBody>
      </p:sp>
      <p:cxnSp>
        <p:nvCxnSpPr>
          <p:cNvPr id="40" name="Straight Connector 39">
            <a:extLst>
              <a:ext uri="{FF2B5EF4-FFF2-40B4-BE49-F238E27FC236}">
                <a16:creationId xmlns:a16="http://schemas.microsoft.com/office/drawing/2014/main" id="{DF5C01FC-3B9B-479D-B14B-CEF1A505E870}"/>
              </a:ext>
            </a:extLst>
          </p:cNvPr>
          <p:cNvCxnSpPr>
            <a:cxnSpLocks/>
          </p:cNvCxnSpPr>
          <p:nvPr/>
        </p:nvCxnSpPr>
        <p:spPr>
          <a:xfrm flipH="1">
            <a:off x="609600" y="2323683"/>
            <a:ext cx="10972800" cy="0"/>
          </a:xfrm>
          <a:prstGeom prst="line">
            <a:avLst/>
          </a:prstGeom>
          <a:ln w="12700"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E4EC698-EF3F-4689-88F2-C8B5E2C7A4F5}"/>
              </a:ext>
            </a:extLst>
          </p:cNvPr>
          <p:cNvSpPr txBox="1"/>
          <p:nvPr/>
        </p:nvSpPr>
        <p:spPr>
          <a:xfrm>
            <a:off x="609600" y="4002782"/>
            <a:ext cx="1518364" cy="323165"/>
          </a:xfrm>
          <a:prstGeom prst="rect">
            <a:avLst/>
          </a:prstGeom>
          <a:noFill/>
        </p:spPr>
        <p:txBody>
          <a:bodyPr wrap="none" rtlCol="0">
            <a:spAutoFit/>
          </a:bodyPr>
          <a:lstStyle/>
          <a:p>
            <a:pPr lvl="0" defTabSz="914367">
              <a:defRPr/>
            </a:pPr>
            <a:r>
              <a:rPr lang="en-US" sz="1500" b="1" dirty="0" err="1">
                <a:solidFill>
                  <a:schemeClr val="bg1"/>
                </a:solidFill>
                <a:latin typeface="Segoe UI" panose="020B0502040204020203" pitchFamily="34" charset="0"/>
                <a:cs typeface="Segoe UI" panose="020B0502040204020203" pitchFamily="34" charset="0"/>
              </a:rPr>
              <a:t>Pior</a:t>
            </a:r>
            <a:r>
              <a:rPr lang="en-US" sz="1500" b="1" dirty="0">
                <a:solidFill>
                  <a:schemeClr val="bg1"/>
                </a:solidFill>
                <a:latin typeface="Segoe UI" panose="020B0502040204020203" pitchFamily="34" charset="0"/>
                <a:cs typeface="Segoe UI" panose="020B0502040204020203" pitchFamily="34" charset="0"/>
              </a:rPr>
              <a:t> |  </a:t>
            </a:r>
            <a:r>
              <a:rPr lang="en-US" sz="1500" dirty="0">
                <a:solidFill>
                  <a:schemeClr val="bg1"/>
                </a:solidFill>
                <a:latin typeface="Segoe UI" panose="020B0502040204020203" pitchFamily="34" charset="0"/>
                <a:cs typeface="Segoe UI" panose="020B0502040204020203" pitchFamily="34" charset="0"/>
              </a:rPr>
              <a:t>99th pct</a:t>
            </a:r>
            <a:r>
              <a:rPr lang="en-US" sz="1500" dirty="0">
                <a:latin typeface="Segoe UI" panose="020B0502040204020203" pitchFamily="34" charset="0"/>
                <a:cs typeface="Segoe UI" panose="020B0502040204020203" pitchFamily="34" charset="0"/>
              </a:rPr>
              <a:t>.</a:t>
            </a:r>
          </a:p>
        </p:txBody>
      </p:sp>
      <p:sp>
        <p:nvSpPr>
          <p:cNvPr id="42" name="Rectangle 41">
            <a:extLst>
              <a:ext uri="{FF2B5EF4-FFF2-40B4-BE49-F238E27FC236}">
                <a16:creationId xmlns:a16="http://schemas.microsoft.com/office/drawing/2014/main" id="{D86C382D-ECED-4123-85D2-D62090F4CAE4}"/>
              </a:ext>
            </a:extLst>
          </p:cNvPr>
          <p:cNvSpPr/>
          <p:nvPr/>
        </p:nvSpPr>
        <p:spPr>
          <a:xfrm>
            <a:off x="3338232" y="5175365"/>
            <a:ext cx="1371600" cy="457200"/>
          </a:xfrm>
          <a:prstGeom prst="rect">
            <a:avLst/>
          </a:prstGeom>
          <a:gradFill>
            <a:gsLst>
              <a:gs pos="0">
                <a:srgbClr val="00B0F0"/>
              </a:gs>
              <a:gs pos="100000">
                <a:srgbClr val="0777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6A6734C5-A5EC-42B2-BBE2-C83DC5C1A079}"/>
              </a:ext>
            </a:extLst>
          </p:cNvPr>
          <p:cNvSpPr txBox="1"/>
          <p:nvPr/>
        </p:nvSpPr>
        <p:spPr>
          <a:xfrm>
            <a:off x="3338232" y="5242383"/>
            <a:ext cx="730649" cy="323165"/>
          </a:xfrm>
          <a:prstGeom prst="rect">
            <a:avLst/>
          </a:prstGeom>
          <a:noFill/>
        </p:spPr>
        <p:txBody>
          <a:bodyPr wrap="none" lIns="182880" rtlCol="0">
            <a:spAutoFit/>
          </a:bodyPr>
          <a:lstStyle/>
          <a:p>
            <a:pPr lvl="0" defTabSz="914367">
              <a:defRPr/>
            </a:pPr>
            <a:r>
              <a:rPr lang="en-US" sz="1500" b="1" dirty="0">
                <a:solidFill>
                  <a:schemeClr val="bg1"/>
                </a:solidFill>
                <a:latin typeface="Bahnschrift" panose="020B0502040204020203" pitchFamily="34" charset="0"/>
                <a:ea typeface="Segoe UI Black" panose="020B0A02040204020203" pitchFamily="34" charset="0"/>
                <a:cs typeface="Segoe UI" panose="020B0502040204020203" pitchFamily="34" charset="0"/>
              </a:rPr>
              <a:t>09:06</a:t>
            </a:r>
            <a:endParaRPr kumimoji="0" lang="en-US" sz="1500" b="1" i="0" u="none" strike="noStrike" kern="1200" cap="none" spc="0" normalizeH="0" baseline="0" noProof="0" dirty="0">
              <a:ln>
                <a:noFill/>
              </a:ln>
              <a:solidFill>
                <a:schemeClr val="bg1"/>
              </a:solidFill>
              <a:effectLst/>
              <a:uLnTx/>
              <a:uFillTx/>
              <a:latin typeface="Bahnschrift" panose="020B0502040204020203" pitchFamily="34" charset="0"/>
              <a:ea typeface="Segoe UI Black" panose="020B0A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BEA48EDC-4FE4-4FC5-8A6C-AC13F6B3A810}"/>
              </a:ext>
            </a:extLst>
          </p:cNvPr>
          <p:cNvSpPr txBox="1"/>
          <p:nvPr/>
        </p:nvSpPr>
        <p:spPr>
          <a:xfrm>
            <a:off x="771503" y="5265466"/>
            <a:ext cx="2369367" cy="276999"/>
          </a:xfrm>
          <a:prstGeom prst="rect">
            <a:avLst/>
          </a:prstGeom>
          <a:noFill/>
        </p:spPr>
        <p:txBody>
          <a:bodyPr wrap="none" rtlCol="0">
            <a:spAutoFit/>
          </a:bodyPr>
          <a:lstStyle/>
          <a:p>
            <a:pPr defTabSz="914367">
              <a:defRPr/>
            </a:pPr>
            <a:r>
              <a:rPr lang="en-US" sz="1200" b="1" dirty="0">
                <a:solidFill>
                  <a:srgbClr val="0078D3"/>
                </a:solidFill>
                <a:latin typeface="Segoe UI" panose="020B0502040204020203" pitchFamily="34" charset="0"/>
                <a:cs typeface="Segoe UI" panose="020B0502040204020203" pitchFamily="34" charset="0"/>
              </a:rPr>
              <a:t>Azure Stack HCI, version 20H2</a:t>
            </a:r>
            <a:endParaRPr lang="en-US" sz="1200" dirty="0">
              <a:solidFill>
                <a:srgbClr val="0078D3"/>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4C7E4AB2-AF91-4BA0-8B76-4E3CF97F7992}"/>
              </a:ext>
            </a:extLst>
          </p:cNvPr>
          <p:cNvSpPr txBox="1"/>
          <p:nvPr/>
        </p:nvSpPr>
        <p:spPr>
          <a:xfrm>
            <a:off x="1386992" y="4693695"/>
            <a:ext cx="1753878" cy="276999"/>
          </a:xfrm>
          <a:prstGeom prst="rect">
            <a:avLst/>
          </a:prstGeom>
          <a:noFill/>
        </p:spPr>
        <p:txBody>
          <a:bodyPr wrap="none" rtlCol="0">
            <a:spAutoFit/>
          </a:bodyPr>
          <a:lstStyle/>
          <a:p>
            <a:pPr defTabSz="914367">
              <a:defRPr/>
            </a:pPr>
            <a:r>
              <a:rPr lang="en-US" sz="1200" b="1" dirty="0">
                <a:solidFill>
                  <a:schemeClr val="bg1"/>
                </a:solidFill>
                <a:latin typeface="Segoe UI" panose="020B0502040204020203" pitchFamily="34" charset="0"/>
                <a:cs typeface="Segoe UI" panose="020B0502040204020203" pitchFamily="34" charset="0"/>
              </a:rPr>
              <a:t>Windows Server 2019</a:t>
            </a:r>
            <a:endParaRPr lang="en-US" sz="1200" dirty="0">
              <a:solidFill>
                <a:schemeClr val="bg1"/>
              </a:solidFill>
              <a:latin typeface="Segoe UI" panose="020B0502040204020203" pitchFamily="34" charset="0"/>
              <a:cs typeface="Segoe UI" panose="020B0502040204020203" pitchFamily="34" charset="0"/>
            </a:endParaRPr>
          </a:p>
        </p:txBody>
      </p:sp>
      <p:cxnSp>
        <p:nvCxnSpPr>
          <p:cNvPr id="46" name="Straight Connector 45">
            <a:extLst>
              <a:ext uri="{FF2B5EF4-FFF2-40B4-BE49-F238E27FC236}">
                <a16:creationId xmlns:a16="http://schemas.microsoft.com/office/drawing/2014/main" id="{97E48E86-B44B-43B3-A293-75BFB84D01D8}"/>
              </a:ext>
            </a:extLst>
          </p:cNvPr>
          <p:cNvCxnSpPr>
            <a:cxnSpLocks/>
          </p:cNvCxnSpPr>
          <p:nvPr/>
        </p:nvCxnSpPr>
        <p:spPr>
          <a:xfrm flipH="1">
            <a:off x="609600" y="4352259"/>
            <a:ext cx="10972800" cy="0"/>
          </a:xfrm>
          <a:prstGeom prst="line">
            <a:avLst/>
          </a:prstGeom>
          <a:ln w="12700"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209679-D556-4535-A3BC-4582D54084CE}"/>
              </a:ext>
            </a:extLst>
          </p:cNvPr>
          <p:cNvSpPr txBox="1"/>
          <p:nvPr/>
        </p:nvSpPr>
        <p:spPr>
          <a:xfrm>
            <a:off x="3440029" y="6216717"/>
            <a:ext cx="5311942" cy="553998"/>
          </a:xfrm>
          <a:prstGeom prst="rect">
            <a:avLst/>
          </a:prstGeom>
          <a:noFill/>
        </p:spPr>
        <p:txBody>
          <a:bodyPr wrap="square" rtlCol="0">
            <a:spAutoFit/>
          </a:bodyPr>
          <a:lstStyle/>
          <a:p>
            <a:pPr algn="ctr"/>
            <a:r>
              <a:rPr lang="pt-BR" sz="1000" dirty="0">
                <a:solidFill>
                  <a:schemeClr val="tx1">
                    <a:lumMod val="65000"/>
                    <a:lumOff val="35000"/>
                  </a:schemeClr>
                </a:solidFill>
                <a:latin typeface="Segoe UI" panose="020B0502040204020203" pitchFamily="34" charset="0"/>
                <a:cs typeface="Segoe UI" panose="020B0502040204020203" pitchFamily="34" charset="0"/>
              </a:rPr>
              <a:t>Resultados médios de testes internos, medidos pela aplicação de um patch típico de sistema operacional mensal sob E/S de intensidade moderada em vários padrões representativos de acesso de armazenamento</a:t>
            </a:r>
            <a:endParaRPr lang="en-US" sz="10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2" name="TextBox 61">
            <a:extLst>
              <a:ext uri="{FF2B5EF4-FFF2-40B4-BE49-F238E27FC236}">
                <a16:creationId xmlns:a16="http://schemas.microsoft.com/office/drawing/2014/main" id="{1A48C186-3977-441D-BD60-36684CCA3DB9}"/>
              </a:ext>
            </a:extLst>
          </p:cNvPr>
          <p:cNvSpPr txBox="1"/>
          <p:nvPr/>
        </p:nvSpPr>
        <p:spPr>
          <a:xfrm>
            <a:off x="426332" y="170439"/>
            <a:ext cx="10943380" cy="1077218"/>
          </a:xfrm>
          <a:prstGeom prst="rect">
            <a:avLst/>
          </a:prstGeom>
          <a:noFill/>
        </p:spPr>
        <p:txBody>
          <a:bodyPr wrap="none" rtlCol="0">
            <a:spAutoFit/>
          </a:bodyPr>
          <a:lstStyle/>
          <a:p>
            <a:r>
              <a:rPr lang="pt-BR" sz="3200" b="1" dirty="0">
                <a:solidFill>
                  <a:schemeClr val="bg1"/>
                </a:solidFill>
                <a:latin typeface="Segoe UI" panose="020B0502040204020203" pitchFamily="34" charset="0"/>
                <a:cs typeface="Segoe UI" panose="020B0502040204020203" pitchFamily="34" charset="0"/>
              </a:rPr>
              <a:t>Duração da ressincronização para Storage Spaces Direct</a:t>
            </a:r>
          </a:p>
          <a:p>
            <a:r>
              <a:rPr lang="pt-BR" sz="3200" b="1" dirty="0">
                <a:solidFill>
                  <a:schemeClr val="bg1"/>
                </a:solidFill>
                <a:latin typeface="Segoe UI" panose="020B0502040204020203" pitchFamily="34" charset="0"/>
                <a:cs typeface="Segoe UI" panose="020B0502040204020203" pitchFamily="34" charset="0"/>
              </a:rPr>
              <a:t>(quanto mais curto, melhor)</a:t>
            </a:r>
            <a:endParaRPr lang="en-US" sz="32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1424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24F3A9E-F7F9-4647-9C71-67C0D0E75930}"/>
              </a:ext>
            </a:extLst>
          </p:cNvPr>
          <p:cNvSpPr txBox="1"/>
          <p:nvPr/>
        </p:nvSpPr>
        <p:spPr>
          <a:xfrm>
            <a:off x="518552" y="243245"/>
            <a:ext cx="10050315" cy="707886"/>
          </a:xfrm>
          <a:prstGeom prst="rect">
            <a:avLst/>
          </a:prstGeom>
          <a:noFill/>
        </p:spPr>
        <p:txBody>
          <a:bodyPr wrap="none" rtlCol="0">
            <a:spAutoFit/>
          </a:bodyPr>
          <a:lstStyle/>
          <a:p>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en-US" sz="4000" b="1" dirty="0">
                <a:solidFill>
                  <a:schemeClr val="bg1"/>
                </a:solidFill>
                <a:latin typeface="Segoe UI" panose="020B0502040204020203" pitchFamily="34" charset="0"/>
                <a:cs typeface="Segoe UI" panose="020B0502040204020203" pitchFamily="34" charset="0"/>
              </a:rPr>
              <a:t>vs</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a:t>
            </a:r>
            <a:r>
              <a:rPr lang="en-US" sz="4000" b="1" dirty="0">
                <a:solidFill>
                  <a:schemeClr val="bg1">
                    <a:lumMod val="50000"/>
                  </a:schemeClr>
                </a:solidFill>
                <a:latin typeface="Segoe UI" panose="020B0502040204020203" pitchFamily="34" charset="0"/>
                <a:cs typeface="Segoe UI" panose="020B0502040204020203" pitchFamily="34" charset="0"/>
              </a:rPr>
              <a:t>Windows Server 2019</a:t>
            </a:r>
          </a:p>
        </p:txBody>
      </p:sp>
      <p:sp>
        <p:nvSpPr>
          <p:cNvPr id="30" name="CaixaDeTexto 29">
            <a:extLst>
              <a:ext uri="{FF2B5EF4-FFF2-40B4-BE49-F238E27FC236}">
                <a16:creationId xmlns:a16="http://schemas.microsoft.com/office/drawing/2014/main" id="{18AA5A28-08B0-41D1-8006-B886EA4986CC}"/>
              </a:ext>
            </a:extLst>
          </p:cNvPr>
          <p:cNvSpPr txBox="1"/>
          <p:nvPr/>
        </p:nvSpPr>
        <p:spPr>
          <a:xfrm>
            <a:off x="518552" y="1310759"/>
            <a:ext cx="6096000" cy="369332"/>
          </a:xfrm>
          <a:prstGeom prst="rect">
            <a:avLst/>
          </a:prstGeom>
          <a:noFill/>
        </p:spPr>
        <p:txBody>
          <a:bodyPr wrap="square">
            <a:spAutoFit/>
          </a:bodyPr>
          <a:lstStyle/>
          <a:p>
            <a:pPr algn="l"/>
            <a:r>
              <a:rPr lang="pt-BR" b="1" i="0" dirty="0">
                <a:solidFill>
                  <a:schemeClr val="bg1"/>
                </a:solidFill>
                <a:effectLst/>
                <a:latin typeface="Segoe UI" panose="020B0502040204020203" pitchFamily="34" charset="0"/>
              </a:rPr>
              <a:t>Quando usar o Azure Stack HCI</a:t>
            </a:r>
          </a:p>
        </p:txBody>
      </p:sp>
      <p:sp>
        <p:nvSpPr>
          <p:cNvPr id="9" name="CaixaDeTexto 8">
            <a:extLst>
              <a:ext uri="{FF2B5EF4-FFF2-40B4-BE49-F238E27FC236}">
                <a16:creationId xmlns:a16="http://schemas.microsoft.com/office/drawing/2014/main" id="{290CFBDA-A117-4D20-ADB0-CCD35DF97075}"/>
              </a:ext>
            </a:extLst>
          </p:cNvPr>
          <p:cNvSpPr txBox="1"/>
          <p:nvPr/>
        </p:nvSpPr>
        <p:spPr>
          <a:xfrm>
            <a:off x="518551" y="2184738"/>
            <a:ext cx="11149573" cy="3970318"/>
          </a:xfrm>
          <a:prstGeom prst="rect">
            <a:avLst/>
          </a:prstGeom>
          <a:noFill/>
        </p:spPr>
        <p:txBody>
          <a:bodyPr wrap="square">
            <a:spAutoFit/>
          </a:bodyPr>
          <a:lstStyle/>
          <a:p>
            <a:pPr algn="just"/>
            <a:r>
              <a:rPr lang="pt-BR" sz="3600" b="0" i="0" dirty="0">
                <a:solidFill>
                  <a:schemeClr val="bg1"/>
                </a:solidFill>
                <a:effectLst/>
                <a:latin typeface="Segoe UI" panose="020B0502040204020203" pitchFamily="34" charset="0"/>
              </a:rPr>
              <a:t>Azure Stack HCI é a plataforma de infraestrutura de hiperconvergente premier da Microsoft para executar VMs ou áreas de trabalho virtuais locais com conexões com os serviços híbridos do Azure. É uma maneira fácil de modernizar e proteger seus data centers e filiais, além de atingir o melhor desempenho do setor com baixa latência e a soberania de dados.</a:t>
            </a:r>
            <a:endParaRPr lang="pt-BR" sz="3600" dirty="0">
              <a:solidFill>
                <a:schemeClr val="bg1"/>
              </a:solidFill>
            </a:endParaRPr>
          </a:p>
        </p:txBody>
      </p:sp>
    </p:spTree>
    <p:extLst>
      <p:ext uri="{BB962C8B-B14F-4D97-AF65-F5344CB8AC3E}">
        <p14:creationId xmlns:p14="http://schemas.microsoft.com/office/powerpoint/2010/main" val="411852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24F3A9E-F7F9-4647-9C71-67C0D0E75930}"/>
              </a:ext>
            </a:extLst>
          </p:cNvPr>
          <p:cNvSpPr txBox="1"/>
          <p:nvPr/>
        </p:nvSpPr>
        <p:spPr>
          <a:xfrm>
            <a:off x="518552" y="243245"/>
            <a:ext cx="10050315" cy="707886"/>
          </a:xfrm>
          <a:prstGeom prst="rect">
            <a:avLst/>
          </a:prstGeom>
          <a:noFill/>
        </p:spPr>
        <p:txBody>
          <a:bodyPr wrap="none" rtlCol="0">
            <a:spAutoFit/>
          </a:bodyPr>
          <a:lstStyle/>
          <a:p>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en-US" sz="4000" b="1" dirty="0">
                <a:solidFill>
                  <a:schemeClr val="bg1"/>
                </a:solidFill>
                <a:latin typeface="Segoe UI" panose="020B0502040204020203" pitchFamily="34" charset="0"/>
                <a:cs typeface="Segoe UI" panose="020B0502040204020203" pitchFamily="34" charset="0"/>
              </a:rPr>
              <a:t>vs</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a:t>
            </a:r>
            <a:r>
              <a:rPr lang="en-US" sz="4000" b="1" dirty="0">
                <a:solidFill>
                  <a:schemeClr val="bg1">
                    <a:lumMod val="50000"/>
                  </a:schemeClr>
                </a:solidFill>
                <a:latin typeface="Segoe UI" panose="020B0502040204020203" pitchFamily="34" charset="0"/>
                <a:cs typeface="Segoe UI" panose="020B0502040204020203" pitchFamily="34" charset="0"/>
              </a:rPr>
              <a:t>Windows Server 2019</a:t>
            </a:r>
          </a:p>
        </p:txBody>
      </p:sp>
      <p:sp>
        <p:nvSpPr>
          <p:cNvPr id="30" name="CaixaDeTexto 29">
            <a:extLst>
              <a:ext uri="{FF2B5EF4-FFF2-40B4-BE49-F238E27FC236}">
                <a16:creationId xmlns:a16="http://schemas.microsoft.com/office/drawing/2014/main" id="{18AA5A28-08B0-41D1-8006-B886EA4986CC}"/>
              </a:ext>
            </a:extLst>
          </p:cNvPr>
          <p:cNvSpPr txBox="1"/>
          <p:nvPr/>
        </p:nvSpPr>
        <p:spPr>
          <a:xfrm>
            <a:off x="518552" y="1310759"/>
            <a:ext cx="6096000" cy="369332"/>
          </a:xfrm>
          <a:prstGeom prst="rect">
            <a:avLst/>
          </a:prstGeom>
          <a:noFill/>
        </p:spPr>
        <p:txBody>
          <a:bodyPr wrap="square">
            <a:spAutoFit/>
          </a:bodyPr>
          <a:lstStyle/>
          <a:p>
            <a:pPr algn="l"/>
            <a:r>
              <a:rPr lang="pt-BR" b="1" i="0" dirty="0">
                <a:solidFill>
                  <a:schemeClr val="bg1"/>
                </a:solidFill>
                <a:effectLst/>
                <a:latin typeface="Segoe UI" panose="020B0502040204020203" pitchFamily="34" charset="0"/>
              </a:rPr>
              <a:t>Quando usar o Azure Stack HCI</a:t>
            </a:r>
          </a:p>
        </p:txBody>
      </p:sp>
      <p:sp>
        <p:nvSpPr>
          <p:cNvPr id="35" name="CaixaDeTexto 34">
            <a:extLst>
              <a:ext uri="{FF2B5EF4-FFF2-40B4-BE49-F238E27FC236}">
                <a16:creationId xmlns:a16="http://schemas.microsoft.com/office/drawing/2014/main" id="{E8424088-A676-41AB-8CE3-CEA9BCA89C85}"/>
              </a:ext>
            </a:extLst>
          </p:cNvPr>
          <p:cNvSpPr txBox="1"/>
          <p:nvPr/>
        </p:nvSpPr>
        <p:spPr>
          <a:xfrm>
            <a:off x="518552" y="2005310"/>
            <a:ext cx="11101948" cy="923330"/>
          </a:xfrm>
          <a:prstGeom prst="rect">
            <a:avLst/>
          </a:prstGeom>
          <a:noFill/>
        </p:spPr>
        <p:txBody>
          <a:bodyPr wrap="square">
            <a:spAutoFit/>
          </a:bodyPr>
          <a:lstStyle/>
          <a:p>
            <a:pPr algn="just"/>
            <a:r>
              <a:rPr lang="pt-BR" sz="1800" dirty="0">
                <a:solidFill>
                  <a:schemeClr val="bg1"/>
                </a:solidFill>
                <a:latin typeface="Segoe UI" panose="020B0502040204020203" pitchFamily="34" charset="0"/>
                <a:cs typeface="Segoe UI" panose="020B0502040204020203" pitchFamily="34" charset="0"/>
              </a:rPr>
              <a:t>Modernizar sua infraestrutura</a:t>
            </a:r>
            <a:r>
              <a:rPr lang="pt-BR" dirty="0">
                <a:solidFill>
                  <a:schemeClr val="bg1"/>
                </a:solidFill>
                <a:latin typeface="Segoe UI" panose="020B0502040204020203" pitchFamily="34" charset="0"/>
                <a:cs typeface="Segoe UI" panose="020B0502040204020203" pitchFamily="34" charset="0"/>
              </a:rPr>
              <a:t>, seja cargas de trabalho existentes no seu datacenter principal ou filiais</a:t>
            </a:r>
          </a:p>
          <a:p>
            <a:endParaRPr lang="pt-BR" sz="1800" dirty="0">
              <a:solidFill>
                <a:schemeClr val="bg1"/>
              </a:solidFill>
              <a:latin typeface="Segoe UI" panose="020B0502040204020203" pitchFamily="34" charset="0"/>
              <a:cs typeface="Segoe UI" panose="020B0502040204020203" pitchFamily="34" charset="0"/>
            </a:endParaRPr>
          </a:p>
          <a:p>
            <a:endParaRPr lang="pt-BR" sz="1800" dirty="0">
              <a:solidFill>
                <a:schemeClr val="bg1"/>
              </a:solidFill>
              <a:latin typeface="Segoe UI" panose="020B0502040204020203" pitchFamily="34" charset="0"/>
              <a:cs typeface="Segoe UI" panose="020B0502040204020203" pitchFamily="34" charset="0"/>
            </a:endParaRPr>
          </a:p>
        </p:txBody>
      </p:sp>
      <p:sp>
        <p:nvSpPr>
          <p:cNvPr id="37" name="CaixaDeTexto 36">
            <a:extLst>
              <a:ext uri="{FF2B5EF4-FFF2-40B4-BE49-F238E27FC236}">
                <a16:creationId xmlns:a16="http://schemas.microsoft.com/office/drawing/2014/main" id="{DCF81EF4-51CB-4B9F-8DD1-54BE81B7BDA1}"/>
              </a:ext>
            </a:extLst>
          </p:cNvPr>
          <p:cNvSpPr txBox="1"/>
          <p:nvPr/>
        </p:nvSpPr>
        <p:spPr>
          <a:xfrm>
            <a:off x="518552" y="2734270"/>
            <a:ext cx="11101948" cy="646331"/>
          </a:xfrm>
          <a:prstGeom prst="rect">
            <a:avLst/>
          </a:prstGeom>
          <a:noFill/>
        </p:spPr>
        <p:txBody>
          <a:bodyPr wrap="square">
            <a:spAutoFit/>
          </a:bodyPr>
          <a:lstStyle/>
          <a:p>
            <a:pPr algn="just"/>
            <a:r>
              <a:rPr lang="pt-BR" b="0" i="0" dirty="0">
                <a:solidFill>
                  <a:schemeClr val="bg1"/>
                </a:solidFill>
                <a:effectLst/>
                <a:latin typeface="Segoe UI" panose="020B0502040204020203" pitchFamily="34" charset="0"/>
              </a:rPr>
              <a:t>Extensibilidade fácil para a nuvem, com um fluxo regular de inovações de sua assinatura do Azure e um conjunto consistente de ferramentas e experiências</a:t>
            </a:r>
            <a:endParaRPr lang="pt-BR" sz="1800" dirty="0">
              <a:solidFill>
                <a:schemeClr val="bg1"/>
              </a:solidFill>
              <a:latin typeface="Segoe UI" panose="020B0502040204020203" pitchFamily="34" charset="0"/>
              <a:cs typeface="Segoe UI" panose="020B0502040204020203" pitchFamily="34" charset="0"/>
            </a:endParaRPr>
          </a:p>
        </p:txBody>
      </p:sp>
      <p:sp>
        <p:nvSpPr>
          <p:cNvPr id="40" name="CaixaDeTexto 39">
            <a:extLst>
              <a:ext uri="{FF2B5EF4-FFF2-40B4-BE49-F238E27FC236}">
                <a16:creationId xmlns:a16="http://schemas.microsoft.com/office/drawing/2014/main" id="{94980437-A16D-412E-B85E-3B6C631F2B21}"/>
              </a:ext>
            </a:extLst>
          </p:cNvPr>
          <p:cNvSpPr txBox="1"/>
          <p:nvPr/>
        </p:nvSpPr>
        <p:spPr>
          <a:xfrm>
            <a:off x="518552" y="3643014"/>
            <a:ext cx="10587598" cy="646331"/>
          </a:xfrm>
          <a:prstGeom prst="rect">
            <a:avLst/>
          </a:prstGeom>
          <a:noFill/>
        </p:spPr>
        <p:txBody>
          <a:bodyPr wrap="square">
            <a:spAutoFit/>
          </a:bodyPr>
          <a:lstStyle/>
          <a:p>
            <a:pPr algn="just"/>
            <a:r>
              <a:rPr lang="pt-BR" b="0" i="0" dirty="0">
                <a:solidFill>
                  <a:schemeClr val="bg1"/>
                </a:solidFill>
                <a:effectLst/>
                <a:latin typeface="Segoe UI" panose="020B0502040204020203" pitchFamily="34" charset="0"/>
              </a:rPr>
              <a:t>Todos os benefícios da infraestrutura de hiperconvergente: uma arquitetura de datacenter mais simples e consolidada com armazenamento e rede de alta velocidade</a:t>
            </a:r>
            <a:endParaRPr lang="pt-BR" dirty="0">
              <a:solidFill>
                <a:schemeClr val="bg1"/>
              </a:solidFill>
            </a:endParaRPr>
          </a:p>
        </p:txBody>
      </p:sp>
      <p:sp>
        <p:nvSpPr>
          <p:cNvPr id="42" name="CaixaDeTexto 41">
            <a:extLst>
              <a:ext uri="{FF2B5EF4-FFF2-40B4-BE49-F238E27FC236}">
                <a16:creationId xmlns:a16="http://schemas.microsoft.com/office/drawing/2014/main" id="{978882F1-4111-4C30-B675-25ADF0B8DFA6}"/>
              </a:ext>
            </a:extLst>
          </p:cNvPr>
          <p:cNvSpPr txBox="1"/>
          <p:nvPr/>
        </p:nvSpPr>
        <p:spPr>
          <a:xfrm>
            <a:off x="447674" y="4670078"/>
            <a:ext cx="11101947" cy="1754326"/>
          </a:xfrm>
          <a:prstGeom prst="rect">
            <a:avLst/>
          </a:prstGeom>
          <a:noFill/>
        </p:spPr>
        <p:txBody>
          <a:bodyPr wrap="square">
            <a:spAutoFit/>
          </a:bodyPr>
          <a:lstStyle/>
          <a:p>
            <a:pPr algn="just"/>
            <a:r>
              <a:rPr lang="en-US" sz="1800" b="1" dirty="0" err="1">
                <a:gradFill>
                  <a:gsLst>
                    <a:gs pos="0">
                      <a:srgbClr val="00B0F0"/>
                    </a:gs>
                    <a:gs pos="100000">
                      <a:srgbClr val="0078D4"/>
                    </a:gs>
                  </a:gsLst>
                  <a:lin ang="0" scaled="0"/>
                </a:gradFill>
                <a:latin typeface="Segoe UI" panose="020B0502040204020203" pitchFamily="34" charset="0"/>
                <a:cs typeface="Segoe UI" panose="020B0502040204020203" pitchFamily="34" charset="0"/>
              </a:rPr>
              <a:t>Observação</a:t>
            </a:r>
            <a:endParaRPr lang="en-US" sz="18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endParaRPr>
          </a:p>
          <a:p>
            <a:pPr algn="just"/>
            <a:endParaRPr lang="pt-BR" b="0" i="0" dirty="0">
              <a:solidFill>
                <a:schemeClr val="bg1"/>
              </a:solidFill>
              <a:effectLst/>
              <a:latin typeface="Segoe UI" panose="020B0502040204020203" pitchFamily="34" charset="0"/>
            </a:endParaRPr>
          </a:p>
          <a:p>
            <a:pPr algn="just"/>
            <a:r>
              <a:rPr lang="pt-BR" b="0" i="0" dirty="0">
                <a:solidFill>
                  <a:schemeClr val="bg1"/>
                </a:solidFill>
                <a:effectLst/>
                <a:latin typeface="Segoe UI" panose="020B0502040204020203" pitchFamily="34" charset="0"/>
              </a:rPr>
              <a:t>Como o Azure Stack HCI se destina a ser usado como um </a:t>
            </a:r>
            <a:r>
              <a:rPr lang="pt-BR" b="1" i="0" dirty="0">
                <a:solidFill>
                  <a:schemeClr val="bg1"/>
                </a:solidFill>
                <a:effectLst/>
                <a:latin typeface="Segoe UI" panose="020B0502040204020203" pitchFamily="34" charset="0"/>
              </a:rPr>
              <a:t>host de virtualização Hyper-V para uma arquitetura hiperconvergente moderna</a:t>
            </a:r>
            <a:r>
              <a:rPr lang="pt-BR" b="0" i="0" dirty="0">
                <a:solidFill>
                  <a:schemeClr val="bg1"/>
                </a:solidFill>
                <a:effectLst/>
                <a:latin typeface="Segoe UI" panose="020B0502040204020203" pitchFamily="34" charset="0"/>
              </a:rPr>
              <a:t>, ele não inclui direitos de convidado. Por isso, Azure Stack o HCI só é licenciado para executar um pequeno número de funções de servidor diretamente; todas as outras funções devem ser executadas dentro de VMs.</a:t>
            </a:r>
            <a:endParaRPr lang="pt-BR" dirty="0">
              <a:solidFill>
                <a:schemeClr val="bg1"/>
              </a:solidFill>
            </a:endParaRPr>
          </a:p>
        </p:txBody>
      </p:sp>
    </p:spTree>
    <p:extLst>
      <p:ext uri="{BB962C8B-B14F-4D97-AF65-F5344CB8AC3E}">
        <p14:creationId xmlns:p14="http://schemas.microsoft.com/office/powerpoint/2010/main" val="3632720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24F3A9E-F7F9-4647-9C71-67C0D0E75930}"/>
              </a:ext>
            </a:extLst>
          </p:cNvPr>
          <p:cNvSpPr txBox="1"/>
          <p:nvPr/>
        </p:nvSpPr>
        <p:spPr>
          <a:xfrm>
            <a:off x="518552" y="243245"/>
            <a:ext cx="10050315" cy="707886"/>
          </a:xfrm>
          <a:prstGeom prst="rect">
            <a:avLst/>
          </a:prstGeom>
          <a:noFill/>
        </p:spPr>
        <p:txBody>
          <a:bodyPr wrap="none" rtlCol="0">
            <a:spAutoFit/>
          </a:bodyPr>
          <a:lstStyle/>
          <a:p>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en-US" sz="4000" b="1" dirty="0">
                <a:solidFill>
                  <a:schemeClr val="bg1"/>
                </a:solidFill>
                <a:latin typeface="Segoe UI" panose="020B0502040204020203" pitchFamily="34" charset="0"/>
                <a:cs typeface="Segoe UI" panose="020B0502040204020203" pitchFamily="34" charset="0"/>
              </a:rPr>
              <a:t>vs</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a:t>
            </a:r>
            <a:r>
              <a:rPr lang="en-US" sz="4000" b="1" dirty="0">
                <a:solidFill>
                  <a:schemeClr val="bg1">
                    <a:lumMod val="50000"/>
                  </a:schemeClr>
                </a:solidFill>
                <a:latin typeface="Segoe UI" panose="020B0502040204020203" pitchFamily="34" charset="0"/>
                <a:cs typeface="Segoe UI" panose="020B0502040204020203" pitchFamily="34" charset="0"/>
              </a:rPr>
              <a:t>Windows Server 2019</a:t>
            </a:r>
          </a:p>
        </p:txBody>
      </p:sp>
      <p:sp>
        <p:nvSpPr>
          <p:cNvPr id="30" name="CaixaDeTexto 29">
            <a:extLst>
              <a:ext uri="{FF2B5EF4-FFF2-40B4-BE49-F238E27FC236}">
                <a16:creationId xmlns:a16="http://schemas.microsoft.com/office/drawing/2014/main" id="{18AA5A28-08B0-41D1-8006-B886EA4986CC}"/>
              </a:ext>
            </a:extLst>
          </p:cNvPr>
          <p:cNvSpPr txBox="1"/>
          <p:nvPr/>
        </p:nvSpPr>
        <p:spPr>
          <a:xfrm>
            <a:off x="518552" y="1310759"/>
            <a:ext cx="6096000" cy="369332"/>
          </a:xfrm>
          <a:prstGeom prst="rect">
            <a:avLst/>
          </a:prstGeom>
          <a:noFill/>
        </p:spPr>
        <p:txBody>
          <a:bodyPr wrap="square">
            <a:spAutoFit/>
          </a:bodyPr>
          <a:lstStyle/>
          <a:p>
            <a:pPr algn="l"/>
            <a:r>
              <a:rPr lang="pt-BR" b="1" i="0" dirty="0">
                <a:solidFill>
                  <a:schemeClr val="bg1"/>
                </a:solidFill>
                <a:effectLst/>
                <a:latin typeface="Segoe UI" panose="020B0502040204020203" pitchFamily="34" charset="0"/>
              </a:rPr>
              <a:t>Quando usar o </a:t>
            </a:r>
            <a:r>
              <a:rPr lang="pt-BR" b="1" dirty="0">
                <a:solidFill>
                  <a:schemeClr val="bg1"/>
                </a:solidFill>
                <a:latin typeface="Segoe UI" panose="020B0502040204020203" pitchFamily="34" charset="0"/>
              </a:rPr>
              <a:t>Windows Server 2019</a:t>
            </a:r>
            <a:endParaRPr lang="pt-BR" b="1" i="0" dirty="0">
              <a:solidFill>
                <a:schemeClr val="bg1"/>
              </a:solidFill>
              <a:effectLst/>
              <a:latin typeface="Segoe UI" panose="020B0502040204020203" pitchFamily="34" charset="0"/>
            </a:endParaRPr>
          </a:p>
        </p:txBody>
      </p:sp>
      <p:sp>
        <p:nvSpPr>
          <p:cNvPr id="9" name="CaixaDeTexto 8">
            <a:extLst>
              <a:ext uri="{FF2B5EF4-FFF2-40B4-BE49-F238E27FC236}">
                <a16:creationId xmlns:a16="http://schemas.microsoft.com/office/drawing/2014/main" id="{F9A6A216-1BD5-40AE-B109-CC981A1EBBFE}"/>
              </a:ext>
            </a:extLst>
          </p:cNvPr>
          <p:cNvSpPr txBox="1"/>
          <p:nvPr/>
        </p:nvSpPr>
        <p:spPr>
          <a:xfrm>
            <a:off x="518552" y="2287368"/>
            <a:ext cx="10806674" cy="3970318"/>
          </a:xfrm>
          <a:prstGeom prst="rect">
            <a:avLst/>
          </a:prstGeom>
          <a:noFill/>
        </p:spPr>
        <p:txBody>
          <a:bodyPr wrap="square">
            <a:spAutoFit/>
          </a:bodyPr>
          <a:lstStyle/>
          <a:p>
            <a:pPr algn="just"/>
            <a:r>
              <a:rPr lang="pt-BR" sz="3600" b="0" i="0" dirty="0">
                <a:solidFill>
                  <a:schemeClr val="bg1"/>
                </a:solidFill>
                <a:effectLst/>
                <a:latin typeface="Segoe UI" panose="020B0502040204020203" pitchFamily="34" charset="0"/>
              </a:rPr>
              <a:t>O Windows Server 2019 é um sistema operacional altamente versátil, com vários propósitos, com dezenas de funções e centenas de recursos, incluindo direitos de convidado. As máquinas do Windows Server podem estar na nuvem ou localmente, incluindo virtualizadas sobre Azure Stack HCI.</a:t>
            </a:r>
            <a:endParaRPr lang="pt-BR" sz="3600" dirty="0">
              <a:solidFill>
                <a:schemeClr val="bg1"/>
              </a:solidFill>
            </a:endParaRPr>
          </a:p>
        </p:txBody>
      </p:sp>
    </p:spTree>
    <p:extLst>
      <p:ext uri="{BB962C8B-B14F-4D97-AF65-F5344CB8AC3E}">
        <p14:creationId xmlns:p14="http://schemas.microsoft.com/office/powerpoint/2010/main" val="2234959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24F3A9E-F7F9-4647-9C71-67C0D0E75930}"/>
              </a:ext>
            </a:extLst>
          </p:cNvPr>
          <p:cNvSpPr txBox="1"/>
          <p:nvPr/>
        </p:nvSpPr>
        <p:spPr>
          <a:xfrm>
            <a:off x="518552" y="243245"/>
            <a:ext cx="10050315" cy="707886"/>
          </a:xfrm>
          <a:prstGeom prst="rect">
            <a:avLst/>
          </a:prstGeom>
          <a:noFill/>
        </p:spPr>
        <p:txBody>
          <a:bodyPr wrap="none" rtlCol="0">
            <a:spAutoFit/>
          </a:bodyPr>
          <a:lstStyle/>
          <a:p>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en-US" sz="4000" b="1" dirty="0">
                <a:solidFill>
                  <a:schemeClr val="bg1"/>
                </a:solidFill>
                <a:latin typeface="Segoe UI" panose="020B0502040204020203" pitchFamily="34" charset="0"/>
                <a:cs typeface="Segoe UI" panose="020B0502040204020203" pitchFamily="34" charset="0"/>
              </a:rPr>
              <a:t>vs</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a:t>
            </a:r>
            <a:r>
              <a:rPr lang="en-US" sz="4000" b="1" dirty="0">
                <a:solidFill>
                  <a:schemeClr val="bg1">
                    <a:lumMod val="50000"/>
                  </a:schemeClr>
                </a:solidFill>
                <a:latin typeface="Segoe UI" panose="020B0502040204020203" pitchFamily="34" charset="0"/>
                <a:cs typeface="Segoe UI" panose="020B0502040204020203" pitchFamily="34" charset="0"/>
              </a:rPr>
              <a:t>Windows Server 2019</a:t>
            </a:r>
          </a:p>
        </p:txBody>
      </p:sp>
      <p:sp>
        <p:nvSpPr>
          <p:cNvPr id="30" name="CaixaDeTexto 29">
            <a:extLst>
              <a:ext uri="{FF2B5EF4-FFF2-40B4-BE49-F238E27FC236}">
                <a16:creationId xmlns:a16="http://schemas.microsoft.com/office/drawing/2014/main" id="{18AA5A28-08B0-41D1-8006-B886EA4986CC}"/>
              </a:ext>
            </a:extLst>
          </p:cNvPr>
          <p:cNvSpPr txBox="1"/>
          <p:nvPr/>
        </p:nvSpPr>
        <p:spPr>
          <a:xfrm>
            <a:off x="518552" y="1310759"/>
            <a:ext cx="6096000" cy="369332"/>
          </a:xfrm>
          <a:prstGeom prst="rect">
            <a:avLst/>
          </a:prstGeom>
          <a:noFill/>
        </p:spPr>
        <p:txBody>
          <a:bodyPr wrap="square">
            <a:spAutoFit/>
          </a:bodyPr>
          <a:lstStyle/>
          <a:p>
            <a:pPr algn="l"/>
            <a:r>
              <a:rPr lang="pt-BR" b="1" i="0" dirty="0">
                <a:solidFill>
                  <a:schemeClr val="bg1"/>
                </a:solidFill>
                <a:effectLst/>
                <a:latin typeface="Segoe UI" panose="020B0502040204020203" pitchFamily="34" charset="0"/>
              </a:rPr>
              <a:t>Quando usar o </a:t>
            </a:r>
            <a:r>
              <a:rPr lang="pt-BR" b="1" dirty="0">
                <a:solidFill>
                  <a:schemeClr val="bg1"/>
                </a:solidFill>
                <a:latin typeface="Segoe UI" panose="020B0502040204020203" pitchFamily="34" charset="0"/>
              </a:rPr>
              <a:t>Windows Server 2019</a:t>
            </a:r>
            <a:endParaRPr lang="pt-BR" b="1" i="0" dirty="0">
              <a:solidFill>
                <a:schemeClr val="bg1"/>
              </a:solidFill>
              <a:effectLst/>
              <a:latin typeface="Segoe UI" panose="020B0502040204020203" pitchFamily="34" charset="0"/>
            </a:endParaRPr>
          </a:p>
        </p:txBody>
      </p:sp>
      <p:sp>
        <p:nvSpPr>
          <p:cNvPr id="9" name="CaixaDeTexto 8">
            <a:extLst>
              <a:ext uri="{FF2B5EF4-FFF2-40B4-BE49-F238E27FC236}">
                <a16:creationId xmlns:a16="http://schemas.microsoft.com/office/drawing/2014/main" id="{9667A1C4-EB3D-4366-9AA0-2B14393BF7D3}"/>
              </a:ext>
            </a:extLst>
          </p:cNvPr>
          <p:cNvSpPr txBox="1"/>
          <p:nvPr/>
        </p:nvSpPr>
        <p:spPr>
          <a:xfrm>
            <a:off x="459829" y="2324944"/>
            <a:ext cx="11006698" cy="2862322"/>
          </a:xfrm>
          <a:prstGeom prst="rect">
            <a:avLst/>
          </a:prstGeom>
          <a:noFill/>
        </p:spPr>
        <p:txBody>
          <a:bodyPr wrap="square">
            <a:spAutoFit/>
          </a:bodyPr>
          <a:lstStyle/>
          <a:p>
            <a:pPr algn="l"/>
            <a:r>
              <a:rPr lang="pt-BR" b="0" i="0" dirty="0">
                <a:solidFill>
                  <a:schemeClr val="bg1"/>
                </a:solidFill>
                <a:effectLst/>
                <a:latin typeface="Segoe UI" panose="020B0502040204020203" pitchFamily="34" charset="0"/>
              </a:rPr>
              <a:t>Um sistema operacional convidado para máquinas virtuais (VMs) ou contêineres</a:t>
            </a:r>
          </a:p>
          <a:p>
            <a:pPr algn="l"/>
            <a:endParaRPr lang="pt-BR" b="0" i="0" dirty="0">
              <a:solidFill>
                <a:schemeClr val="bg1"/>
              </a:solidFill>
              <a:effectLst/>
              <a:latin typeface="Segoe UI" panose="020B0502040204020203" pitchFamily="34" charset="0"/>
            </a:endParaRPr>
          </a:p>
          <a:p>
            <a:pPr algn="l"/>
            <a:r>
              <a:rPr lang="pt-BR" b="0" i="0" dirty="0">
                <a:solidFill>
                  <a:schemeClr val="bg1"/>
                </a:solidFill>
                <a:effectLst/>
                <a:latin typeface="Segoe UI" panose="020B0502040204020203" pitchFamily="34" charset="0"/>
              </a:rPr>
              <a:t>Para executar algum aplicativo instalado no Windows</a:t>
            </a:r>
          </a:p>
          <a:p>
            <a:pPr algn="l"/>
            <a:endParaRPr lang="pt-BR" b="0" i="0" dirty="0">
              <a:solidFill>
                <a:schemeClr val="bg1"/>
              </a:solidFill>
              <a:effectLst/>
              <a:latin typeface="Segoe UI" panose="020B0502040204020203" pitchFamily="34" charset="0"/>
            </a:endParaRPr>
          </a:p>
          <a:p>
            <a:pPr algn="l"/>
            <a:r>
              <a:rPr lang="pt-BR" b="0" i="0" dirty="0">
                <a:solidFill>
                  <a:schemeClr val="bg1"/>
                </a:solidFill>
                <a:effectLst/>
                <a:latin typeface="Segoe UI" panose="020B0502040204020203" pitchFamily="34" charset="0"/>
              </a:rPr>
              <a:t>Para usar uma ou mais funções de servidor internas, como Active Directory, Servidor de Arquivos, DNS, DHCP ou Serviços de Informações da Internet (IIS)</a:t>
            </a:r>
          </a:p>
          <a:p>
            <a:pPr algn="l"/>
            <a:endParaRPr lang="pt-BR" b="0" i="0" dirty="0">
              <a:solidFill>
                <a:schemeClr val="bg1"/>
              </a:solidFill>
              <a:effectLst/>
              <a:latin typeface="Segoe UI" panose="020B0502040204020203" pitchFamily="34" charset="0"/>
            </a:endParaRPr>
          </a:p>
          <a:p>
            <a:pPr algn="l"/>
            <a:r>
              <a:rPr lang="pt-BR" b="0" i="0" dirty="0">
                <a:solidFill>
                  <a:schemeClr val="bg1"/>
                </a:solidFill>
                <a:effectLst/>
                <a:latin typeface="Segoe UI" panose="020B0502040204020203" pitchFamily="34" charset="0"/>
              </a:rPr>
              <a:t>Como um servidor tradicional, como um controlador de domínio </a:t>
            </a:r>
            <a:r>
              <a:rPr lang="pt-BR" b="0" i="0" dirty="0" err="1">
                <a:solidFill>
                  <a:schemeClr val="bg1"/>
                </a:solidFill>
                <a:effectLst/>
                <a:latin typeface="Segoe UI" panose="020B0502040204020203" pitchFamily="34" charset="0"/>
              </a:rPr>
              <a:t>bare</a:t>
            </a:r>
            <a:r>
              <a:rPr lang="pt-BR" b="0" i="0" dirty="0">
                <a:solidFill>
                  <a:schemeClr val="bg1"/>
                </a:solidFill>
                <a:effectLst/>
                <a:latin typeface="Segoe UI" panose="020B0502040204020203" pitchFamily="34" charset="0"/>
              </a:rPr>
              <a:t>-metal ou instalação de SQL Server</a:t>
            </a:r>
          </a:p>
          <a:p>
            <a:pPr algn="l"/>
            <a:endParaRPr lang="pt-BR" b="0" i="0" dirty="0">
              <a:solidFill>
                <a:schemeClr val="bg1"/>
              </a:solidFill>
              <a:effectLst/>
              <a:latin typeface="Segoe UI" panose="020B0502040204020203" pitchFamily="34" charset="0"/>
            </a:endParaRPr>
          </a:p>
          <a:p>
            <a:pPr algn="l"/>
            <a:r>
              <a:rPr lang="pt-BR" b="0" i="0" dirty="0">
                <a:solidFill>
                  <a:schemeClr val="bg1"/>
                </a:solidFill>
                <a:effectLst/>
                <a:latin typeface="Segoe UI" panose="020B0502040204020203" pitchFamily="34" charset="0"/>
              </a:rPr>
              <a:t>Para infraestrutura tradicional, como VMs conectadas a </a:t>
            </a:r>
            <a:r>
              <a:rPr lang="pt-BR" b="0" i="0" dirty="0" err="1">
                <a:solidFill>
                  <a:schemeClr val="bg1"/>
                </a:solidFill>
                <a:effectLst/>
                <a:latin typeface="Segoe UI" panose="020B0502040204020203" pitchFamily="34" charset="0"/>
              </a:rPr>
              <a:t>Fibre</a:t>
            </a:r>
            <a:r>
              <a:rPr lang="pt-BR" b="0" i="0" dirty="0">
                <a:solidFill>
                  <a:schemeClr val="bg1"/>
                </a:solidFill>
                <a:effectLst/>
                <a:latin typeface="Segoe UI" panose="020B0502040204020203" pitchFamily="34" charset="0"/>
              </a:rPr>
              <a:t> </a:t>
            </a:r>
            <a:r>
              <a:rPr lang="pt-BR" b="0" i="0" dirty="0" err="1">
                <a:solidFill>
                  <a:schemeClr val="bg1"/>
                </a:solidFill>
                <a:effectLst/>
                <a:latin typeface="Segoe UI" panose="020B0502040204020203" pitchFamily="34" charset="0"/>
              </a:rPr>
              <a:t>Channel</a:t>
            </a:r>
            <a:r>
              <a:rPr lang="pt-BR" b="0" i="0" dirty="0">
                <a:solidFill>
                  <a:schemeClr val="bg1"/>
                </a:solidFill>
                <a:effectLst/>
                <a:latin typeface="Segoe UI" panose="020B0502040204020203" pitchFamily="34" charset="0"/>
              </a:rPr>
              <a:t> armazenamento SAN</a:t>
            </a:r>
          </a:p>
        </p:txBody>
      </p:sp>
    </p:spTree>
    <p:extLst>
      <p:ext uri="{BB962C8B-B14F-4D97-AF65-F5344CB8AC3E}">
        <p14:creationId xmlns:p14="http://schemas.microsoft.com/office/powerpoint/2010/main" val="201652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24F3A9E-F7F9-4647-9C71-67C0D0E75930}"/>
              </a:ext>
            </a:extLst>
          </p:cNvPr>
          <p:cNvSpPr txBox="1"/>
          <p:nvPr/>
        </p:nvSpPr>
        <p:spPr>
          <a:xfrm>
            <a:off x="518552" y="243245"/>
            <a:ext cx="10050315" cy="707886"/>
          </a:xfrm>
          <a:prstGeom prst="rect">
            <a:avLst/>
          </a:prstGeom>
          <a:noFill/>
        </p:spPr>
        <p:txBody>
          <a:bodyPr wrap="none" rtlCol="0">
            <a:spAutoFit/>
          </a:bodyPr>
          <a:lstStyle/>
          <a:p>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en-US" sz="4000" b="1" dirty="0">
                <a:solidFill>
                  <a:schemeClr val="bg1"/>
                </a:solidFill>
                <a:latin typeface="Segoe UI" panose="020B0502040204020203" pitchFamily="34" charset="0"/>
                <a:cs typeface="Segoe UI" panose="020B0502040204020203" pitchFamily="34" charset="0"/>
              </a:rPr>
              <a:t>vs</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a:t>
            </a:r>
            <a:r>
              <a:rPr lang="en-US" sz="4000" b="1" dirty="0">
                <a:solidFill>
                  <a:schemeClr val="bg1">
                    <a:lumMod val="50000"/>
                  </a:schemeClr>
                </a:solidFill>
                <a:latin typeface="Segoe UI" panose="020B0502040204020203" pitchFamily="34" charset="0"/>
                <a:cs typeface="Segoe UI" panose="020B0502040204020203" pitchFamily="34" charset="0"/>
              </a:rPr>
              <a:t>Windows Server 2019</a:t>
            </a:r>
          </a:p>
        </p:txBody>
      </p:sp>
      <p:sp>
        <p:nvSpPr>
          <p:cNvPr id="30" name="CaixaDeTexto 29">
            <a:extLst>
              <a:ext uri="{FF2B5EF4-FFF2-40B4-BE49-F238E27FC236}">
                <a16:creationId xmlns:a16="http://schemas.microsoft.com/office/drawing/2014/main" id="{18AA5A28-08B0-41D1-8006-B886EA4986CC}"/>
              </a:ext>
            </a:extLst>
          </p:cNvPr>
          <p:cNvSpPr txBox="1"/>
          <p:nvPr/>
        </p:nvSpPr>
        <p:spPr>
          <a:xfrm>
            <a:off x="518552" y="875630"/>
            <a:ext cx="9716017" cy="861774"/>
          </a:xfrm>
          <a:prstGeom prst="rect">
            <a:avLst/>
          </a:prstGeom>
          <a:noFill/>
        </p:spPr>
        <p:txBody>
          <a:bodyPr wrap="square">
            <a:spAutoFit/>
          </a:bodyPr>
          <a:lstStyle/>
          <a:p>
            <a:r>
              <a:rPr lang="pt-BR" b="1" i="0" dirty="0">
                <a:solidFill>
                  <a:schemeClr val="bg1"/>
                </a:solidFill>
                <a:effectLst/>
                <a:latin typeface="Segoe UI" panose="020B0502040204020203" pitchFamily="34" charset="0"/>
              </a:rPr>
              <a:t>Comparar o posicionamento do produto</a:t>
            </a:r>
          </a:p>
          <a:p>
            <a:endParaRPr lang="pt-BR" b="1" i="0" dirty="0">
              <a:solidFill>
                <a:schemeClr val="bg1"/>
              </a:solidFill>
              <a:effectLst/>
              <a:latin typeface="Segoe UI" panose="020B0502040204020203" pitchFamily="34" charset="0"/>
            </a:endParaRPr>
          </a:p>
          <a:p>
            <a:pPr algn="l"/>
            <a:r>
              <a:rPr lang="pt-BR" sz="1400" b="0" i="0" dirty="0">
                <a:solidFill>
                  <a:schemeClr val="bg1"/>
                </a:solidFill>
                <a:effectLst/>
                <a:latin typeface="Segoe UI" panose="020B0502040204020203" pitchFamily="34" charset="0"/>
              </a:rPr>
              <a:t>A tabela a seguir mostra o comparativo de cada produto inclui para Azure Stack HCI e Windows Server 2019</a:t>
            </a:r>
            <a:r>
              <a:rPr lang="pt-BR" sz="1400" b="0" i="0" dirty="0">
                <a:solidFill>
                  <a:srgbClr val="171717"/>
                </a:solidFill>
                <a:effectLst/>
                <a:latin typeface="Segoe UI" panose="020B0502040204020203" pitchFamily="34" charset="0"/>
              </a:rPr>
              <a:t>.</a:t>
            </a:r>
            <a:endParaRPr lang="pt-BR" sz="1400" b="1" i="0" dirty="0">
              <a:solidFill>
                <a:schemeClr val="bg1"/>
              </a:solidFill>
              <a:effectLst/>
              <a:latin typeface="Segoe UI" panose="020B0502040204020203" pitchFamily="34" charset="0"/>
            </a:endParaRPr>
          </a:p>
        </p:txBody>
      </p:sp>
      <p:graphicFrame>
        <p:nvGraphicFramePr>
          <p:cNvPr id="3" name="Tabela 2">
            <a:extLst>
              <a:ext uri="{FF2B5EF4-FFF2-40B4-BE49-F238E27FC236}">
                <a16:creationId xmlns:a16="http://schemas.microsoft.com/office/drawing/2014/main" id="{8D56B0D4-DBD5-4927-8903-8CB84BE76382}"/>
              </a:ext>
            </a:extLst>
          </p:cNvPr>
          <p:cNvGraphicFramePr>
            <a:graphicFrameLocks noGrp="1"/>
          </p:cNvGraphicFramePr>
          <p:nvPr>
            <p:extLst>
              <p:ext uri="{D42A27DB-BD31-4B8C-83A1-F6EECF244321}">
                <p14:modId xmlns:p14="http://schemas.microsoft.com/office/powerpoint/2010/main" val="2413335715"/>
              </p:ext>
            </p:extLst>
          </p:nvPr>
        </p:nvGraphicFramePr>
        <p:xfrm>
          <a:off x="445232" y="1812022"/>
          <a:ext cx="11301535" cy="4904799"/>
        </p:xfrm>
        <a:graphic>
          <a:graphicData uri="http://schemas.openxmlformats.org/drawingml/2006/table">
            <a:tbl>
              <a:tblPr>
                <a:tableStyleId>{306799F8-075E-4A3A-A7F6-7FBC6576F1A4}</a:tableStyleId>
              </a:tblPr>
              <a:tblGrid>
                <a:gridCol w="2953635">
                  <a:extLst>
                    <a:ext uri="{9D8B030D-6E8A-4147-A177-3AD203B41FA5}">
                      <a16:colId xmlns:a16="http://schemas.microsoft.com/office/drawing/2014/main" val="2078334598"/>
                    </a:ext>
                  </a:extLst>
                </a:gridCol>
                <a:gridCol w="2782635">
                  <a:extLst>
                    <a:ext uri="{9D8B030D-6E8A-4147-A177-3AD203B41FA5}">
                      <a16:colId xmlns:a16="http://schemas.microsoft.com/office/drawing/2014/main" val="4101162774"/>
                    </a:ext>
                  </a:extLst>
                </a:gridCol>
                <a:gridCol w="5565265">
                  <a:extLst>
                    <a:ext uri="{9D8B030D-6E8A-4147-A177-3AD203B41FA5}">
                      <a16:colId xmlns:a16="http://schemas.microsoft.com/office/drawing/2014/main" val="1078065007"/>
                    </a:ext>
                  </a:extLst>
                </a:gridCol>
              </a:tblGrid>
              <a:tr h="174510">
                <a:tc>
                  <a:txBody>
                    <a:bodyPr/>
                    <a:lstStyle/>
                    <a:p>
                      <a:pPr algn="l" fontAlgn="t"/>
                      <a:r>
                        <a:rPr lang="pt-BR" sz="1800" b="1" u="none" strike="noStrike" dirty="0">
                          <a:solidFill>
                            <a:schemeClr val="tx1"/>
                          </a:solidFill>
                          <a:effectLst/>
                        </a:rPr>
                        <a:t>Atributo</a:t>
                      </a:r>
                      <a:endParaRPr lang="pt-BR" sz="1800" b="1" i="0" u="none" strike="noStrike" dirty="0">
                        <a:solidFill>
                          <a:schemeClr val="tx1"/>
                        </a:solidFill>
                        <a:effectLst/>
                        <a:latin typeface="Segoe UI" panose="020B0502040204020203" pitchFamily="34" charset="0"/>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800" b="1" u="none" strike="noStrike" dirty="0">
                          <a:solidFill>
                            <a:schemeClr val="tx1"/>
                          </a:solidFill>
                          <a:effectLst/>
                        </a:rPr>
                        <a:t>Azure Stack HCI</a:t>
                      </a:r>
                      <a:endParaRPr lang="pt-BR" sz="1800" b="1" i="0" u="none" strike="noStrike" dirty="0">
                        <a:solidFill>
                          <a:schemeClr val="tx1"/>
                        </a:solidFill>
                        <a:effectLst/>
                        <a:latin typeface="Segoe UI" panose="020B0502040204020203" pitchFamily="34" charset="0"/>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D"/>
                    </a:solidFill>
                  </a:tcPr>
                </a:tc>
                <a:tc>
                  <a:txBody>
                    <a:bodyPr/>
                    <a:lstStyle/>
                    <a:p>
                      <a:pPr algn="l" fontAlgn="t"/>
                      <a:r>
                        <a:rPr lang="pt-BR" sz="1800" b="1" u="none" strike="noStrike" dirty="0">
                          <a:solidFill>
                            <a:schemeClr val="tx1"/>
                          </a:solidFill>
                          <a:effectLst/>
                        </a:rPr>
                        <a:t>Windows Server 2019</a:t>
                      </a:r>
                      <a:endParaRPr lang="pt-BR" sz="1800" b="1" i="0" u="none" strike="noStrike" dirty="0">
                        <a:solidFill>
                          <a:schemeClr val="tx1"/>
                        </a:solidFill>
                        <a:effectLst/>
                        <a:latin typeface="Segoe UI" panose="020B0502040204020203" pitchFamily="34" charset="0"/>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4969636"/>
                  </a:ext>
                </a:extLst>
              </a:tr>
              <a:tr h="433333">
                <a:tc>
                  <a:txBody>
                    <a:bodyPr/>
                    <a:lstStyle/>
                    <a:p>
                      <a:pPr algn="l" fontAlgn="t"/>
                      <a:r>
                        <a:rPr lang="pt-BR" sz="1400" u="none" strike="noStrike">
                          <a:solidFill>
                            <a:schemeClr val="tx1"/>
                          </a:solidFill>
                          <a:effectLst/>
                          <a:latin typeface="+mn-lt"/>
                        </a:rPr>
                        <a:t>Tipo de produto</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latin typeface="+mn-lt"/>
                        </a:rPr>
                        <a:t>Serviço de nuvem que inclui um sistema operacional e mais</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D"/>
                    </a:solidFill>
                  </a:tcPr>
                </a:tc>
                <a:tc>
                  <a:txBody>
                    <a:bodyPr/>
                    <a:lstStyle/>
                    <a:p>
                      <a:pPr algn="l" fontAlgn="t"/>
                      <a:r>
                        <a:rPr lang="pt-BR" sz="1400" u="none" strike="noStrike" dirty="0">
                          <a:solidFill>
                            <a:schemeClr val="tx1"/>
                          </a:solidFill>
                          <a:effectLst/>
                          <a:latin typeface="+mn-lt"/>
                        </a:rPr>
                        <a:t>Sistema operacional</a:t>
                      </a:r>
                      <a:endParaRPr lang="pt-BR" sz="1400" b="0" i="0" u="none" strike="noStrike" dirty="0">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392922"/>
                  </a:ext>
                </a:extLst>
              </a:tr>
              <a:tr h="605882">
                <a:tc>
                  <a:txBody>
                    <a:bodyPr/>
                    <a:lstStyle/>
                    <a:p>
                      <a:pPr algn="l" fontAlgn="t"/>
                      <a:r>
                        <a:rPr lang="pt-BR" sz="1400" b="0" i="0" u="none" strike="noStrike" dirty="0">
                          <a:solidFill>
                            <a:schemeClr val="tx1"/>
                          </a:solidFill>
                          <a:effectLst/>
                          <a:latin typeface="+mn-lt"/>
                        </a:rPr>
                        <a:t>Contrato</a:t>
                      </a: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latin typeface="+mn-lt"/>
                        </a:rPr>
                        <a:t>Cobertos por seu contrato de cliente da Microsoft ou contrato de assinatura online</a:t>
                      </a:r>
                      <a:endParaRPr lang="pt-BR" sz="1400" b="0" i="0" u="none" strike="noStrike" dirty="0">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D"/>
                    </a:solidFill>
                  </a:tcPr>
                </a:tc>
                <a:tc>
                  <a:txBody>
                    <a:bodyPr/>
                    <a:lstStyle/>
                    <a:p>
                      <a:pPr algn="l" fontAlgn="t"/>
                      <a:r>
                        <a:rPr lang="pt-BR" sz="1400" u="none" strike="noStrike">
                          <a:solidFill>
                            <a:schemeClr val="tx1"/>
                          </a:solidFill>
                          <a:effectLst/>
                          <a:latin typeface="+mn-lt"/>
                        </a:rPr>
                        <a:t>Tem seu próprio contrato de licença de usuário final</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4605571"/>
                  </a:ext>
                </a:extLst>
              </a:tr>
              <a:tr h="260784">
                <a:tc>
                  <a:txBody>
                    <a:bodyPr/>
                    <a:lstStyle/>
                    <a:p>
                      <a:pPr algn="l" fontAlgn="t"/>
                      <a:r>
                        <a:rPr lang="pt-BR" sz="1400" u="none" strike="noStrike">
                          <a:solidFill>
                            <a:schemeClr val="tx1"/>
                          </a:solidFill>
                          <a:effectLst/>
                          <a:latin typeface="+mn-lt"/>
                        </a:rPr>
                        <a:t>Licenças</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latin typeface="+mn-lt"/>
                        </a:rPr>
                        <a:t>Faturado para sua assinatura do Azure</a:t>
                      </a:r>
                      <a:endParaRPr lang="pt-BR" sz="1400" b="0" i="0" u="none" strike="noStrike" dirty="0">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D"/>
                    </a:solidFill>
                  </a:tcPr>
                </a:tc>
                <a:tc>
                  <a:txBody>
                    <a:bodyPr/>
                    <a:lstStyle/>
                    <a:p>
                      <a:pPr algn="l" fontAlgn="t"/>
                      <a:r>
                        <a:rPr lang="pt-BR" sz="1400" u="none" strike="noStrike" dirty="0">
                          <a:solidFill>
                            <a:schemeClr val="tx1"/>
                          </a:solidFill>
                          <a:effectLst/>
                          <a:latin typeface="+mn-lt"/>
                        </a:rPr>
                        <a:t>Tem sua própria licença paga</a:t>
                      </a:r>
                      <a:endParaRPr lang="pt-BR" sz="1400" b="0" i="0" u="none" strike="noStrike" dirty="0">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3428298"/>
                  </a:ext>
                </a:extLst>
              </a:tr>
              <a:tr h="605882">
                <a:tc>
                  <a:txBody>
                    <a:bodyPr/>
                    <a:lstStyle/>
                    <a:p>
                      <a:pPr algn="l" fontAlgn="t"/>
                      <a:r>
                        <a:rPr lang="pt-BR" sz="1400" u="none" strike="noStrike" dirty="0">
                          <a:solidFill>
                            <a:schemeClr val="tx1"/>
                          </a:solidFill>
                          <a:effectLst/>
                          <a:latin typeface="+mn-lt"/>
                        </a:rPr>
                        <a:t>Suporte</a:t>
                      </a:r>
                      <a:endParaRPr lang="pt-BR" sz="1400" b="0" i="0" u="none" strike="noStrike" dirty="0">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latin typeface="+mn-lt"/>
                        </a:rPr>
                        <a:t>Abordado no suporte do Azure</a:t>
                      </a:r>
                      <a:endParaRPr lang="pt-BR" sz="1400" b="0" i="0" u="none" strike="noStrike" dirty="0">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D"/>
                    </a:solidFill>
                  </a:tcPr>
                </a:tc>
                <a:tc>
                  <a:txBody>
                    <a:bodyPr/>
                    <a:lstStyle/>
                    <a:p>
                      <a:pPr algn="l" fontAlgn="t"/>
                      <a:r>
                        <a:rPr lang="pt-BR" sz="1400" u="none" strike="noStrike">
                          <a:solidFill>
                            <a:schemeClr val="tx1"/>
                          </a:solidFill>
                          <a:effectLst/>
                          <a:latin typeface="+mn-lt"/>
                        </a:rPr>
                        <a:t>Pode ser coberto por diferentes contratos de suporte, incluindo o Microsoft Suporte Premier</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4069444"/>
                  </a:ext>
                </a:extLst>
              </a:tr>
              <a:tr h="649019">
                <a:tc>
                  <a:txBody>
                    <a:bodyPr/>
                    <a:lstStyle/>
                    <a:p>
                      <a:pPr algn="l" fontAlgn="t"/>
                      <a:r>
                        <a:rPr lang="pt-BR" sz="1400" u="none" strike="noStrike">
                          <a:solidFill>
                            <a:schemeClr val="tx1"/>
                          </a:solidFill>
                          <a:effectLst/>
                          <a:latin typeface="+mn-lt"/>
                        </a:rPr>
                        <a:t>Onde obter</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sng" strike="noStrike">
                          <a:solidFill>
                            <a:schemeClr val="tx1"/>
                          </a:solidFill>
                          <a:effectLst/>
                          <a:latin typeface="+mn-lt"/>
                          <a:hlinkClick r:id="rId3">
                            <a:extLst>
                              <a:ext uri="{A12FA001-AC4F-418D-AE19-62706E023703}">
                                <ahyp:hlinkClr xmlns:ahyp="http://schemas.microsoft.com/office/drawing/2018/hyperlinkcolor" val="tx"/>
                              </a:ext>
                            </a:extLst>
                          </a:hlinkClick>
                        </a:rPr>
                        <a:t>Baixar do Azure.com/HCIou vem pré-instalado em sistemas integrados</a:t>
                      </a:r>
                      <a:endParaRPr lang="pt-BR" sz="1400" b="0" i="0" u="sng"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D"/>
                    </a:solidFill>
                  </a:tcPr>
                </a:tc>
                <a:tc>
                  <a:txBody>
                    <a:bodyPr/>
                    <a:lstStyle/>
                    <a:p>
                      <a:pPr algn="l" fontAlgn="t"/>
                      <a:r>
                        <a:rPr lang="pt-BR" sz="1400" u="none" strike="noStrike">
                          <a:solidFill>
                            <a:schemeClr val="tx1"/>
                          </a:solidFill>
                          <a:effectLst/>
                          <a:latin typeface="+mn-lt"/>
                        </a:rPr>
                        <a:t>Centro de serviços de licenciamento por volume da Microsoft ou centro de avaliação</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8183105"/>
                  </a:ext>
                </a:extLst>
              </a:tr>
              <a:tr h="476470">
                <a:tc>
                  <a:txBody>
                    <a:bodyPr/>
                    <a:lstStyle/>
                    <a:p>
                      <a:pPr algn="l" fontAlgn="t"/>
                      <a:r>
                        <a:rPr lang="pt-BR" sz="1400" u="none" strike="noStrike">
                          <a:solidFill>
                            <a:schemeClr val="tx1"/>
                          </a:solidFill>
                          <a:effectLst/>
                          <a:latin typeface="+mn-lt"/>
                        </a:rPr>
                        <a:t>Executa em VMs</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latin typeface="+mn-lt"/>
                        </a:rPr>
                        <a:t>Somente para avaliação; destinado como um sistema operacional de host</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D"/>
                    </a:solidFill>
                  </a:tcPr>
                </a:tc>
                <a:tc>
                  <a:txBody>
                    <a:bodyPr/>
                    <a:lstStyle/>
                    <a:p>
                      <a:pPr algn="l" fontAlgn="t"/>
                      <a:r>
                        <a:rPr lang="pt-BR" sz="1400" u="none" strike="noStrike">
                          <a:solidFill>
                            <a:schemeClr val="tx1"/>
                          </a:solidFill>
                          <a:effectLst/>
                          <a:latin typeface="+mn-lt"/>
                        </a:rPr>
                        <a:t>Sim, na nuvem ou local</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148286"/>
                  </a:ext>
                </a:extLst>
              </a:tr>
              <a:tr h="668627">
                <a:tc>
                  <a:txBody>
                    <a:bodyPr/>
                    <a:lstStyle/>
                    <a:p>
                      <a:pPr algn="l" fontAlgn="t"/>
                      <a:r>
                        <a:rPr lang="pt-BR" sz="1400" u="none" strike="noStrike">
                          <a:solidFill>
                            <a:schemeClr val="tx1"/>
                          </a:solidFill>
                          <a:effectLst/>
                          <a:latin typeface="+mn-lt"/>
                        </a:rPr>
                        <a:t>Hardware</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sng" strike="noStrike">
                          <a:solidFill>
                            <a:schemeClr val="tx1"/>
                          </a:solidFill>
                          <a:effectLst/>
                          <a:latin typeface="+mn-lt"/>
                          <a:hlinkClick r:id="rId4">
                            <a:extLst>
                              <a:ext uri="{A12FA001-AC4F-418D-AE19-62706E023703}">
                                <ahyp:hlinkClr xmlns:ahyp="http://schemas.microsoft.com/office/drawing/2018/hyperlinkcolor" val="tx"/>
                              </a:ext>
                            </a:extLst>
                          </a:hlinkClick>
                        </a:rPr>
                        <a:t>É executado em qualquer uma das mais de 200 soluções validadas previamente do Catálogo de HCI Azure Stack</a:t>
                      </a:r>
                      <a:endParaRPr lang="pt-BR" sz="1400" b="0" i="0" u="sng"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D"/>
                    </a:solidFill>
                  </a:tcPr>
                </a:tc>
                <a:tc>
                  <a:txBody>
                    <a:bodyPr/>
                    <a:lstStyle/>
                    <a:p>
                      <a:pPr algn="l" fontAlgn="t"/>
                      <a:r>
                        <a:rPr lang="pt-BR" sz="1400" u="none" strike="noStrike">
                          <a:solidFill>
                            <a:schemeClr val="tx1"/>
                          </a:solidFill>
                          <a:effectLst/>
                          <a:latin typeface="+mn-lt"/>
                        </a:rPr>
                        <a:t>É executado em qualquer hardware com o logotipo "certificado para o Windows Server 2019"</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1393030"/>
                  </a:ext>
                </a:extLst>
              </a:tr>
              <a:tr h="705882">
                <a:tc>
                  <a:txBody>
                    <a:bodyPr/>
                    <a:lstStyle/>
                    <a:p>
                      <a:pPr algn="l" fontAlgn="t"/>
                      <a:r>
                        <a:rPr lang="pt-BR" sz="1400" u="none" strike="noStrike">
                          <a:solidFill>
                            <a:schemeClr val="tx1"/>
                          </a:solidFill>
                          <a:effectLst/>
                          <a:latin typeface="+mn-lt"/>
                        </a:rPr>
                        <a:t>Política de ciclo de vida</a:t>
                      </a:r>
                      <a:endParaRPr lang="pt-BR" sz="1400" b="0" i="0" u="none" strike="noStrike">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latin typeface="+mn-lt"/>
                        </a:rPr>
                        <a:t>Sempre atualizado com os recursos mais recentes</a:t>
                      </a:r>
                      <a:endParaRPr lang="pt-BR" sz="1400" b="0" i="0" u="none" strike="noStrike" dirty="0">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D"/>
                    </a:solidFill>
                  </a:tcPr>
                </a:tc>
                <a:tc>
                  <a:txBody>
                    <a:bodyPr/>
                    <a:lstStyle/>
                    <a:p>
                      <a:pPr algn="l" fontAlgn="t"/>
                      <a:r>
                        <a:rPr lang="pt-BR" sz="1400" u="sng" strike="noStrike" dirty="0">
                          <a:solidFill>
                            <a:schemeClr val="tx1"/>
                          </a:solidFill>
                          <a:effectLst/>
                          <a:latin typeface="+mn-lt"/>
                          <a:hlinkClick r:id="rId5">
                            <a:extLst>
                              <a:ext uri="{A12FA001-AC4F-418D-AE19-62706E023703}">
                                <ahyp:hlinkClr xmlns:ahyp="http://schemas.microsoft.com/office/drawing/2018/hyperlinkcolor" val="tx"/>
                              </a:ext>
                            </a:extLst>
                          </a:hlinkClick>
                        </a:rPr>
                        <a:t>Escolha entre os canais de manutenção do Windows Server: canal de manutenção de Long-Term (LTSC) e canal de </a:t>
                      </a:r>
                      <a:r>
                        <a:rPr lang="pt-BR" sz="1400" u="sng" strike="noStrike" dirty="0" err="1">
                          <a:solidFill>
                            <a:schemeClr val="tx1"/>
                          </a:solidFill>
                          <a:effectLst/>
                          <a:latin typeface="+mn-lt"/>
                          <a:hlinkClick r:id="rId5">
                            <a:extLst>
                              <a:ext uri="{A12FA001-AC4F-418D-AE19-62706E023703}">
                                <ahyp:hlinkClr xmlns:ahyp="http://schemas.microsoft.com/office/drawing/2018/hyperlinkcolor" val="tx"/>
                              </a:ext>
                            </a:extLst>
                          </a:hlinkClick>
                        </a:rPr>
                        <a:t>Semi-Annual</a:t>
                      </a:r>
                      <a:r>
                        <a:rPr lang="pt-BR" sz="1400" u="sng" strike="noStrike" dirty="0">
                          <a:solidFill>
                            <a:schemeClr val="tx1"/>
                          </a:solidFill>
                          <a:effectLst/>
                          <a:latin typeface="+mn-lt"/>
                          <a:hlinkClick r:id="rId5">
                            <a:extLst>
                              <a:ext uri="{A12FA001-AC4F-418D-AE19-62706E023703}">
                                <ahyp:hlinkClr xmlns:ahyp="http://schemas.microsoft.com/office/drawing/2018/hyperlinkcolor" val="tx"/>
                              </a:ext>
                            </a:extLst>
                          </a:hlinkClick>
                        </a:rPr>
                        <a:t> (SAC)</a:t>
                      </a:r>
                      <a:endParaRPr lang="pt-BR" sz="1400" b="0" i="0" u="sng" strike="noStrike" dirty="0">
                        <a:solidFill>
                          <a:schemeClr val="tx1"/>
                        </a:solidFill>
                        <a:effectLst/>
                        <a:latin typeface="+mn-lt"/>
                      </a:endParaRPr>
                    </a:p>
                  </a:txBody>
                  <a:tcPr marL="1863" marR="1863" marT="18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2787444"/>
                  </a:ext>
                </a:extLst>
              </a:tr>
            </a:tbl>
          </a:graphicData>
        </a:graphic>
      </p:graphicFrame>
    </p:spTree>
    <p:extLst>
      <p:ext uri="{BB962C8B-B14F-4D97-AF65-F5344CB8AC3E}">
        <p14:creationId xmlns:p14="http://schemas.microsoft.com/office/powerpoint/2010/main" val="857140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24F3A9E-F7F9-4647-9C71-67C0D0E75930}"/>
              </a:ext>
            </a:extLst>
          </p:cNvPr>
          <p:cNvSpPr txBox="1"/>
          <p:nvPr/>
        </p:nvSpPr>
        <p:spPr>
          <a:xfrm>
            <a:off x="518552" y="243245"/>
            <a:ext cx="10050315" cy="707886"/>
          </a:xfrm>
          <a:prstGeom prst="rect">
            <a:avLst/>
          </a:prstGeom>
          <a:noFill/>
        </p:spPr>
        <p:txBody>
          <a:bodyPr wrap="none" rtlCol="0">
            <a:spAutoFit/>
          </a:bodyPr>
          <a:lstStyle/>
          <a:p>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en-US" sz="4000" b="1" dirty="0">
                <a:solidFill>
                  <a:schemeClr val="bg1"/>
                </a:solidFill>
                <a:latin typeface="Segoe UI" panose="020B0502040204020203" pitchFamily="34" charset="0"/>
                <a:cs typeface="Segoe UI" panose="020B0502040204020203" pitchFamily="34" charset="0"/>
              </a:rPr>
              <a:t>vs</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a:t>
            </a:r>
            <a:r>
              <a:rPr lang="en-US" sz="4000" b="1" dirty="0">
                <a:solidFill>
                  <a:schemeClr val="bg1">
                    <a:lumMod val="50000"/>
                  </a:schemeClr>
                </a:solidFill>
                <a:latin typeface="Segoe UI" panose="020B0502040204020203" pitchFamily="34" charset="0"/>
                <a:cs typeface="Segoe UI" panose="020B0502040204020203" pitchFamily="34" charset="0"/>
              </a:rPr>
              <a:t>Windows Server 2019</a:t>
            </a:r>
          </a:p>
        </p:txBody>
      </p:sp>
      <p:sp>
        <p:nvSpPr>
          <p:cNvPr id="30" name="CaixaDeTexto 29">
            <a:extLst>
              <a:ext uri="{FF2B5EF4-FFF2-40B4-BE49-F238E27FC236}">
                <a16:creationId xmlns:a16="http://schemas.microsoft.com/office/drawing/2014/main" id="{18AA5A28-08B0-41D1-8006-B886EA4986CC}"/>
              </a:ext>
            </a:extLst>
          </p:cNvPr>
          <p:cNvSpPr txBox="1"/>
          <p:nvPr/>
        </p:nvSpPr>
        <p:spPr>
          <a:xfrm>
            <a:off x="518552" y="875630"/>
            <a:ext cx="9716017" cy="861774"/>
          </a:xfrm>
          <a:prstGeom prst="rect">
            <a:avLst/>
          </a:prstGeom>
          <a:noFill/>
        </p:spPr>
        <p:txBody>
          <a:bodyPr wrap="square">
            <a:spAutoFit/>
          </a:bodyPr>
          <a:lstStyle/>
          <a:p>
            <a:r>
              <a:rPr lang="pt-BR" b="1" i="0" dirty="0">
                <a:solidFill>
                  <a:schemeClr val="bg1"/>
                </a:solidFill>
                <a:effectLst/>
                <a:latin typeface="Segoe UI" panose="020B0502040204020203" pitchFamily="34" charset="0"/>
              </a:rPr>
              <a:t>Comparar o </a:t>
            </a:r>
            <a:r>
              <a:rPr lang="pt-BR" b="1" dirty="0">
                <a:solidFill>
                  <a:schemeClr val="bg1"/>
                </a:solidFill>
                <a:latin typeface="Segoe UI" panose="020B0502040204020203" pitchFamily="34" charset="0"/>
              </a:rPr>
              <a:t>recursos técnicos</a:t>
            </a:r>
          </a:p>
          <a:p>
            <a:endParaRPr lang="pt-BR" b="1" dirty="0">
              <a:solidFill>
                <a:schemeClr val="bg1"/>
              </a:solidFill>
              <a:latin typeface="Segoe UI" panose="020B0502040204020203" pitchFamily="34" charset="0"/>
            </a:endParaRPr>
          </a:p>
          <a:p>
            <a:r>
              <a:rPr lang="pt-BR" sz="1400" b="0" i="0" dirty="0">
                <a:solidFill>
                  <a:schemeClr val="bg1"/>
                </a:solidFill>
                <a:effectLst/>
                <a:latin typeface="Segoe UI" panose="020B0502040204020203" pitchFamily="34" charset="0"/>
              </a:rPr>
              <a:t>A tabela a seguir compara os recursos técnicos do Azure Stack HCI e do Windows Server 2019</a:t>
            </a:r>
            <a:endParaRPr lang="pt-BR" b="1" i="0" dirty="0">
              <a:solidFill>
                <a:schemeClr val="bg1"/>
              </a:solidFill>
              <a:effectLst/>
              <a:latin typeface="Segoe UI" panose="020B0502040204020203" pitchFamily="34" charset="0"/>
            </a:endParaRPr>
          </a:p>
        </p:txBody>
      </p:sp>
      <p:graphicFrame>
        <p:nvGraphicFramePr>
          <p:cNvPr id="2" name="Tabela 1">
            <a:extLst>
              <a:ext uri="{FF2B5EF4-FFF2-40B4-BE49-F238E27FC236}">
                <a16:creationId xmlns:a16="http://schemas.microsoft.com/office/drawing/2014/main" id="{BF885CA1-B639-42A6-BE8D-3856FD8F8FF1}"/>
              </a:ext>
            </a:extLst>
          </p:cNvPr>
          <p:cNvGraphicFramePr>
            <a:graphicFrameLocks noGrp="1"/>
          </p:cNvGraphicFramePr>
          <p:nvPr>
            <p:extLst>
              <p:ext uri="{D42A27DB-BD31-4B8C-83A1-F6EECF244321}">
                <p14:modId xmlns:p14="http://schemas.microsoft.com/office/powerpoint/2010/main" val="4274463478"/>
              </p:ext>
            </p:extLst>
          </p:nvPr>
        </p:nvGraphicFramePr>
        <p:xfrm>
          <a:off x="518552" y="1866097"/>
          <a:ext cx="11091810" cy="4224308"/>
        </p:xfrm>
        <a:graphic>
          <a:graphicData uri="http://schemas.openxmlformats.org/drawingml/2006/table">
            <a:tbl>
              <a:tblPr>
                <a:tableStyleId>{306799F8-075E-4A3A-A7F6-7FBC6576F1A4}</a:tableStyleId>
              </a:tblPr>
              <a:tblGrid>
                <a:gridCol w="4875569">
                  <a:extLst>
                    <a:ext uri="{9D8B030D-6E8A-4147-A177-3AD203B41FA5}">
                      <a16:colId xmlns:a16="http://schemas.microsoft.com/office/drawing/2014/main" val="936532089"/>
                    </a:ext>
                  </a:extLst>
                </a:gridCol>
                <a:gridCol w="2518971">
                  <a:extLst>
                    <a:ext uri="{9D8B030D-6E8A-4147-A177-3AD203B41FA5}">
                      <a16:colId xmlns:a16="http://schemas.microsoft.com/office/drawing/2014/main" val="266673571"/>
                    </a:ext>
                  </a:extLst>
                </a:gridCol>
                <a:gridCol w="3697270">
                  <a:extLst>
                    <a:ext uri="{9D8B030D-6E8A-4147-A177-3AD203B41FA5}">
                      <a16:colId xmlns:a16="http://schemas.microsoft.com/office/drawing/2014/main" val="1621920517"/>
                    </a:ext>
                  </a:extLst>
                </a:gridCol>
              </a:tblGrid>
              <a:tr h="380204">
                <a:tc>
                  <a:txBody>
                    <a:bodyPr/>
                    <a:lstStyle/>
                    <a:p>
                      <a:pPr algn="l" fontAlgn="t"/>
                      <a:r>
                        <a:rPr lang="pt-BR" sz="1800" b="1" u="none" strike="noStrike" dirty="0">
                          <a:solidFill>
                            <a:schemeClr val="tx1"/>
                          </a:solidFill>
                          <a:effectLst/>
                        </a:rPr>
                        <a:t>Atributo</a:t>
                      </a:r>
                      <a:endParaRPr lang="pt-BR" sz="1800" b="1"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800" b="1" u="none" strike="noStrike" dirty="0">
                          <a:solidFill>
                            <a:schemeClr val="tx1"/>
                          </a:solidFill>
                          <a:effectLst/>
                        </a:rPr>
                        <a:t>Azure Stack HCI</a:t>
                      </a:r>
                      <a:endParaRPr lang="pt-BR" sz="1800" b="1"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800" b="1" u="none" strike="noStrike" dirty="0">
                          <a:solidFill>
                            <a:schemeClr val="tx1"/>
                          </a:solidFill>
                          <a:effectLst/>
                        </a:rPr>
                        <a:t>Windows Server 2019</a:t>
                      </a:r>
                      <a:endParaRPr lang="pt-BR" sz="1800" b="1"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4818839"/>
                  </a:ext>
                </a:extLst>
              </a:tr>
              <a:tr h="304511">
                <a:tc>
                  <a:txBody>
                    <a:bodyPr/>
                    <a:lstStyle/>
                    <a:p>
                      <a:pPr algn="l" fontAlgn="t"/>
                      <a:r>
                        <a:rPr lang="pt-BR" sz="1400" u="none" strike="noStrike" dirty="0">
                          <a:solidFill>
                            <a:schemeClr val="tx1"/>
                          </a:solidFill>
                          <a:effectLst/>
                        </a:rPr>
                        <a:t>Núcleo do Hyper-V</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Sim</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178207"/>
                  </a:ext>
                </a:extLst>
              </a:tr>
              <a:tr h="756139">
                <a:tc>
                  <a:txBody>
                    <a:bodyPr/>
                    <a:lstStyle/>
                    <a:p>
                      <a:pPr algn="l" fontAlgn="t"/>
                      <a:r>
                        <a:rPr lang="pt-BR" sz="1400" u="none" strike="noStrike" dirty="0">
                          <a:solidFill>
                            <a:schemeClr val="tx1"/>
                          </a:solidFill>
                          <a:effectLst/>
                        </a:rPr>
                        <a:t>Espaços de Armazenamento Diretos principal (Storage Spaces Direct)</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Sim</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6687623"/>
                  </a:ext>
                </a:extLst>
              </a:tr>
              <a:tr h="304511">
                <a:tc>
                  <a:txBody>
                    <a:bodyPr/>
                    <a:lstStyle/>
                    <a:p>
                      <a:pPr algn="l" fontAlgn="t"/>
                      <a:r>
                        <a:rPr lang="pt-BR" sz="1400" u="none" strike="noStrike" dirty="0">
                          <a:solidFill>
                            <a:schemeClr val="tx1"/>
                          </a:solidFill>
                          <a:effectLst/>
                        </a:rPr>
                        <a:t>SDN principal</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513383"/>
                  </a:ext>
                </a:extLst>
              </a:tr>
              <a:tr h="662155">
                <a:tc>
                  <a:txBody>
                    <a:bodyPr/>
                    <a:lstStyle/>
                    <a:p>
                      <a:pPr algn="l" fontAlgn="t"/>
                      <a:r>
                        <a:rPr lang="pt-BR" sz="1400" u="none" strike="noStrike" dirty="0">
                          <a:solidFill>
                            <a:schemeClr val="tx1"/>
                          </a:solidFill>
                          <a:effectLst/>
                        </a:rPr>
                        <a:t>Clustering de ampliação para recuperação de desastre (</a:t>
                      </a:r>
                      <a:r>
                        <a:rPr lang="en-US" sz="1400" u="none" strike="noStrike" dirty="0">
                          <a:solidFill>
                            <a:schemeClr val="tx1"/>
                          </a:solidFill>
                          <a:effectLst/>
                        </a:rPr>
                        <a:t>Stretch clustering for disaster recovery)</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a:solidFill>
                            <a:schemeClr val="tx1"/>
                          </a:solidFill>
                          <a:effectLst/>
                        </a:rPr>
                        <a:t>-</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893995"/>
                  </a:ext>
                </a:extLst>
              </a:tr>
              <a:tr h="850122">
                <a:tc>
                  <a:txBody>
                    <a:bodyPr/>
                    <a:lstStyle/>
                    <a:p>
                      <a:pPr algn="l" fontAlgn="t"/>
                      <a:r>
                        <a:rPr lang="pt-BR" sz="1400" u="none" strike="noStrike" dirty="0">
                          <a:solidFill>
                            <a:schemeClr val="tx1"/>
                          </a:solidFill>
                          <a:effectLst/>
                        </a:rPr>
                        <a:t>Recorreções de espaços de armazenamento 4 vezes mais rápidos</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dirty="0">
                          <a:solidFill>
                            <a:schemeClr val="tx1"/>
                          </a:solidFill>
                          <a:effectLst/>
                        </a:rPr>
                        <a:t>-</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009886"/>
                  </a:ext>
                </a:extLst>
              </a:tr>
              <a:tr h="662155">
                <a:tc>
                  <a:txBody>
                    <a:bodyPr/>
                    <a:lstStyle/>
                    <a:p>
                      <a:pPr algn="l" fontAlgn="t"/>
                      <a:r>
                        <a:rPr lang="pt-BR" sz="1400" u="none" strike="noStrike" dirty="0">
                          <a:solidFill>
                            <a:schemeClr val="tx1"/>
                          </a:solidFill>
                          <a:effectLst/>
                        </a:rPr>
                        <a:t>Atualizações integradas de driver e firmware</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rPr>
                        <a:t>Sim (somente sistemas integrados)</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dirty="0">
                          <a:solidFill>
                            <a:schemeClr val="tx1"/>
                          </a:solidFill>
                          <a:effectLst/>
                        </a:rPr>
                        <a:t>-</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837367"/>
                  </a:ext>
                </a:extLst>
              </a:tr>
              <a:tr h="304511">
                <a:tc>
                  <a:txBody>
                    <a:bodyPr/>
                    <a:lstStyle/>
                    <a:p>
                      <a:pPr algn="l" fontAlgn="t"/>
                      <a:r>
                        <a:rPr lang="pt-BR" sz="1400" u="none" strike="noStrike" dirty="0">
                          <a:solidFill>
                            <a:schemeClr val="tx1"/>
                          </a:solidFill>
                          <a:effectLst/>
                        </a:rPr>
                        <a:t>Implantação guiada</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Sim</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dirty="0">
                          <a:solidFill>
                            <a:schemeClr val="tx1"/>
                          </a:solidFill>
                          <a:effectLst/>
                        </a:rPr>
                        <a:t>-</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5973415"/>
                  </a:ext>
                </a:extLst>
              </a:tr>
            </a:tbl>
          </a:graphicData>
        </a:graphic>
      </p:graphicFrame>
    </p:spTree>
    <p:extLst>
      <p:ext uri="{BB962C8B-B14F-4D97-AF65-F5344CB8AC3E}">
        <p14:creationId xmlns:p14="http://schemas.microsoft.com/office/powerpoint/2010/main" val="274336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Texto&#10;&#10;Descrição gerada automaticamente">
            <a:extLst>
              <a:ext uri="{FF2B5EF4-FFF2-40B4-BE49-F238E27FC236}">
                <a16:creationId xmlns:a16="http://schemas.microsoft.com/office/drawing/2014/main" id="{F082A4B6-CE78-4554-BDC6-092AABA1F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agem 6" descr="Logotipo&#10;&#10;Descrição gerada automaticamente">
            <a:extLst>
              <a:ext uri="{FF2B5EF4-FFF2-40B4-BE49-F238E27FC236}">
                <a16:creationId xmlns:a16="http://schemas.microsoft.com/office/drawing/2014/main" id="{A3FDB531-BD3A-40D1-A962-3DB32B8B2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5274" y="0"/>
            <a:ext cx="4231904" cy="1190223"/>
          </a:xfrm>
          <a:prstGeom prst="rect">
            <a:avLst/>
          </a:prstGeom>
        </p:spPr>
      </p:pic>
    </p:spTree>
    <p:extLst>
      <p:ext uri="{BB962C8B-B14F-4D97-AF65-F5344CB8AC3E}">
        <p14:creationId xmlns:p14="http://schemas.microsoft.com/office/powerpoint/2010/main" val="125207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24F3A9E-F7F9-4647-9C71-67C0D0E75930}"/>
              </a:ext>
            </a:extLst>
          </p:cNvPr>
          <p:cNvSpPr txBox="1"/>
          <p:nvPr/>
        </p:nvSpPr>
        <p:spPr>
          <a:xfrm>
            <a:off x="518552" y="243245"/>
            <a:ext cx="10050315" cy="707886"/>
          </a:xfrm>
          <a:prstGeom prst="rect">
            <a:avLst/>
          </a:prstGeom>
          <a:noFill/>
        </p:spPr>
        <p:txBody>
          <a:bodyPr wrap="none" rtlCol="0">
            <a:spAutoFit/>
          </a:bodyPr>
          <a:lstStyle/>
          <a:p>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en-US" sz="4000" b="1" dirty="0">
                <a:solidFill>
                  <a:schemeClr val="bg1"/>
                </a:solidFill>
                <a:latin typeface="Segoe UI" panose="020B0502040204020203" pitchFamily="34" charset="0"/>
                <a:cs typeface="Segoe UI" panose="020B0502040204020203" pitchFamily="34" charset="0"/>
              </a:rPr>
              <a:t>vs</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a:t>
            </a:r>
            <a:r>
              <a:rPr lang="en-US" sz="4000" b="1" dirty="0">
                <a:solidFill>
                  <a:schemeClr val="bg1">
                    <a:lumMod val="50000"/>
                  </a:schemeClr>
                </a:solidFill>
                <a:latin typeface="Segoe UI" panose="020B0502040204020203" pitchFamily="34" charset="0"/>
                <a:cs typeface="Segoe UI" panose="020B0502040204020203" pitchFamily="34" charset="0"/>
              </a:rPr>
              <a:t>Windows Server 2019</a:t>
            </a:r>
          </a:p>
        </p:txBody>
      </p:sp>
      <p:sp>
        <p:nvSpPr>
          <p:cNvPr id="30" name="CaixaDeTexto 29">
            <a:extLst>
              <a:ext uri="{FF2B5EF4-FFF2-40B4-BE49-F238E27FC236}">
                <a16:creationId xmlns:a16="http://schemas.microsoft.com/office/drawing/2014/main" id="{18AA5A28-08B0-41D1-8006-B886EA4986CC}"/>
              </a:ext>
            </a:extLst>
          </p:cNvPr>
          <p:cNvSpPr txBox="1"/>
          <p:nvPr/>
        </p:nvSpPr>
        <p:spPr>
          <a:xfrm>
            <a:off x="518552" y="875630"/>
            <a:ext cx="9716017" cy="861774"/>
          </a:xfrm>
          <a:prstGeom prst="rect">
            <a:avLst/>
          </a:prstGeom>
          <a:noFill/>
        </p:spPr>
        <p:txBody>
          <a:bodyPr wrap="square">
            <a:spAutoFit/>
          </a:bodyPr>
          <a:lstStyle/>
          <a:p>
            <a:r>
              <a:rPr lang="pt-BR" b="1" i="0" dirty="0">
                <a:solidFill>
                  <a:schemeClr val="bg1"/>
                </a:solidFill>
                <a:effectLst/>
                <a:latin typeface="Segoe UI" panose="020B0502040204020203" pitchFamily="34" charset="0"/>
              </a:rPr>
              <a:t>Comparar o </a:t>
            </a:r>
            <a:r>
              <a:rPr lang="pt-BR" b="1" dirty="0">
                <a:solidFill>
                  <a:schemeClr val="bg1"/>
                </a:solidFill>
                <a:latin typeface="Segoe UI" panose="020B0502040204020203" pitchFamily="34" charset="0"/>
              </a:rPr>
              <a:t>recursos técnicos</a:t>
            </a:r>
          </a:p>
          <a:p>
            <a:endParaRPr lang="pt-BR" b="1" dirty="0">
              <a:solidFill>
                <a:schemeClr val="bg1"/>
              </a:solidFill>
              <a:latin typeface="Segoe UI" panose="020B0502040204020203" pitchFamily="34" charset="0"/>
            </a:endParaRPr>
          </a:p>
          <a:p>
            <a:r>
              <a:rPr lang="pt-BR" sz="1400" b="0" i="0" dirty="0">
                <a:solidFill>
                  <a:schemeClr val="bg1"/>
                </a:solidFill>
                <a:effectLst/>
                <a:latin typeface="Segoe UI" panose="020B0502040204020203" pitchFamily="34" charset="0"/>
              </a:rPr>
              <a:t>A tabela a seguir compara os recursos técnicos do Azure Stack HCI e do Windows Server 2019</a:t>
            </a:r>
            <a:endParaRPr lang="pt-BR" b="1" i="0" dirty="0">
              <a:solidFill>
                <a:schemeClr val="bg1"/>
              </a:solidFill>
              <a:effectLst/>
              <a:latin typeface="Segoe UI" panose="020B0502040204020203" pitchFamily="34" charset="0"/>
            </a:endParaRPr>
          </a:p>
        </p:txBody>
      </p:sp>
      <p:graphicFrame>
        <p:nvGraphicFramePr>
          <p:cNvPr id="2" name="Tabela 1">
            <a:extLst>
              <a:ext uri="{FF2B5EF4-FFF2-40B4-BE49-F238E27FC236}">
                <a16:creationId xmlns:a16="http://schemas.microsoft.com/office/drawing/2014/main" id="{BF885CA1-B639-42A6-BE8D-3856FD8F8FF1}"/>
              </a:ext>
            </a:extLst>
          </p:cNvPr>
          <p:cNvGraphicFramePr>
            <a:graphicFrameLocks noGrp="1"/>
          </p:cNvGraphicFramePr>
          <p:nvPr>
            <p:extLst>
              <p:ext uri="{D42A27DB-BD31-4B8C-83A1-F6EECF244321}">
                <p14:modId xmlns:p14="http://schemas.microsoft.com/office/powerpoint/2010/main" val="398247429"/>
              </p:ext>
            </p:extLst>
          </p:nvPr>
        </p:nvGraphicFramePr>
        <p:xfrm>
          <a:off x="518552" y="1866097"/>
          <a:ext cx="11091810" cy="4224308"/>
        </p:xfrm>
        <a:graphic>
          <a:graphicData uri="http://schemas.openxmlformats.org/drawingml/2006/table">
            <a:tbl>
              <a:tblPr>
                <a:tableStyleId>{306799F8-075E-4A3A-A7F6-7FBC6576F1A4}</a:tableStyleId>
              </a:tblPr>
              <a:tblGrid>
                <a:gridCol w="4875569">
                  <a:extLst>
                    <a:ext uri="{9D8B030D-6E8A-4147-A177-3AD203B41FA5}">
                      <a16:colId xmlns:a16="http://schemas.microsoft.com/office/drawing/2014/main" val="936532089"/>
                    </a:ext>
                  </a:extLst>
                </a:gridCol>
                <a:gridCol w="2518971">
                  <a:extLst>
                    <a:ext uri="{9D8B030D-6E8A-4147-A177-3AD203B41FA5}">
                      <a16:colId xmlns:a16="http://schemas.microsoft.com/office/drawing/2014/main" val="266673571"/>
                    </a:ext>
                  </a:extLst>
                </a:gridCol>
                <a:gridCol w="3697270">
                  <a:extLst>
                    <a:ext uri="{9D8B030D-6E8A-4147-A177-3AD203B41FA5}">
                      <a16:colId xmlns:a16="http://schemas.microsoft.com/office/drawing/2014/main" val="1621920517"/>
                    </a:ext>
                  </a:extLst>
                </a:gridCol>
              </a:tblGrid>
              <a:tr h="380204">
                <a:tc>
                  <a:txBody>
                    <a:bodyPr/>
                    <a:lstStyle/>
                    <a:p>
                      <a:pPr algn="l" fontAlgn="t"/>
                      <a:r>
                        <a:rPr lang="pt-BR" sz="1800" b="1" u="none" strike="noStrike" dirty="0">
                          <a:solidFill>
                            <a:schemeClr val="tx1"/>
                          </a:solidFill>
                          <a:effectLst/>
                        </a:rPr>
                        <a:t>Atributo</a:t>
                      </a:r>
                      <a:endParaRPr lang="pt-BR" sz="1800" b="1"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800" b="1" u="none" strike="noStrike" dirty="0">
                          <a:solidFill>
                            <a:schemeClr val="tx1"/>
                          </a:solidFill>
                          <a:effectLst/>
                        </a:rPr>
                        <a:t>Azure Stack HCI</a:t>
                      </a:r>
                      <a:endParaRPr lang="pt-BR" sz="1800" b="1"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800" b="1" u="none" strike="noStrike" dirty="0">
                          <a:solidFill>
                            <a:schemeClr val="tx1"/>
                          </a:solidFill>
                          <a:effectLst/>
                        </a:rPr>
                        <a:t>Windows Server 2019</a:t>
                      </a:r>
                      <a:endParaRPr lang="pt-BR" sz="1800" b="1"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4818839"/>
                  </a:ext>
                </a:extLst>
              </a:tr>
              <a:tr h="304511">
                <a:tc>
                  <a:txBody>
                    <a:bodyPr/>
                    <a:lstStyle/>
                    <a:p>
                      <a:pPr algn="l" fontAlgn="t"/>
                      <a:r>
                        <a:rPr lang="pt-BR" sz="1400" u="none" strike="noStrike">
                          <a:solidFill>
                            <a:schemeClr val="tx1"/>
                          </a:solidFill>
                          <a:effectLst/>
                        </a:rPr>
                        <a:t>Núcleo do Hyper-V</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Sim</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178207"/>
                  </a:ext>
                </a:extLst>
              </a:tr>
              <a:tr h="756139">
                <a:tc>
                  <a:txBody>
                    <a:bodyPr/>
                    <a:lstStyle/>
                    <a:p>
                      <a:pPr algn="l" fontAlgn="t"/>
                      <a:r>
                        <a:rPr lang="pt-BR" sz="1400" u="none" strike="noStrike" dirty="0">
                          <a:solidFill>
                            <a:schemeClr val="tx1"/>
                          </a:solidFill>
                          <a:effectLst/>
                        </a:rPr>
                        <a:t>Espaços de Armazenamento Diretos principal (Storage Spaces Direct)</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Sim</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6687623"/>
                  </a:ext>
                </a:extLst>
              </a:tr>
              <a:tr h="304511">
                <a:tc>
                  <a:txBody>
                    <a:bodyPr/>
                    <a:lstStyle/>
                    <a:p>
                      <a:pPr algn="l" fontAlgn="t"/>
                      <a:r>
                        <a:rPr lang="pt-BR" sz="1400" u="none" strike="noStrike">
                          <a:solidFill>
                            <a:schemeClr val="tx1"/>
                          </a:solidFill>
                          <a:effectLst/>
                        </a:rPr>
                        <a:t>SDN principal</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513383"/>
                  </a:ext>
                </a:extLst>
              </a:tr>
              <a:tr h="662155">
                <a:tc>
                  <a:txBody>
                    <a:bodyPr/>
                    <a:lstStyle/>
                    <a:p>
                      <a:pPr algn="l" fontAlgn="t"/>
                      <a:r>
                        <a:rPr lang="pt-BR" sz="1400" u="none" strike="noStrike" dirty="0">
                          <a:solidFill>
                            <a:schemeClr val="tx1"/>
                          </a:solidFill>
                          <a:effectLst/>
                        </a:rPr>
                        <a:t>Clustering de ampliação para recuperação de desastre (</a:t>
                      </a:r>
                      <a:r>
                        <a:rPr lang="en-US" sz="1400" u="none" strike="noStrike" dirty="0">
                          <a:solidFill>
                            <a:schemeClr val="tx1"/>
                          </a:solidFill>
                          <a:effectLst/>
                        </a:rPr>
                        <a:t>Stretch clustering for disaster recovery)</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a:solidFill>
                            <a:schemeClr val="tx1"/>
                          </a:solidFill>
                          <a:effectLst/>
                        </a:rPr>
                        <a:t>-</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893995"/>
                  </a:ext>
                </a:extLst>
              </a:tr>
              <a:tr h="850122">
                <a:tc>
                  <a:txBody>
                    <a:bodyPr/>
                    <a:lstStyle/>
                    <a:p>
                      <a:pPr algn="l" fontAlgn="t"/>
                      <a:r>
                        <a:rPr lang="pt-BR" sz="1400" u="none" strike="noStrike" dirty="0">
                          <a:solidFill>
                            <a:schemeClr val="tx1"/>
                          </a:solidFill>
                          <a:effectLst/>
                        </a:rPr>
                        <a:t>Recorreções de espaços de armazenamento 4 vezes mais rápidos</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dirty="0">
                          <a:solidFill>
                            <a:schemeClr val="tx1"/>
                          </a:solidFill>
                          <a:effectLst/>
                        </a:rPr>
                        <a:t>-</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009886"/>
                  </a:ext>
                </a:extLst>
              </a:tr>
              <a:tr h="662155">
                <a:tc>
                  <a:txBody>
                    <a:bodyPr/>
                    <a:lstStyle/>
                    <a:p>
                      <a:pPr algn="l" fontAlgn="t"/>
                      <a:r>
                        <a:rPr lang="pt-BR" sz="1400" u="none" strike="noStrike" dirty="0">
                          <a:solidFill>
                            <a:schemeClr val="tx1"/>
                          </a:solidFill>
                          <a:effectLst/>
                        </a:rPr>
                        <a:t>Atualizações integradas de driver e firmware</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rPr>
                        <a:t>Sim (somente sistemas integrados)</a:t>
                      </a:r>
                      <a:endParaRPr lang="pt-BR" sz="1400" b="0" i="0" u="none" strike="noStrike">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dirty="0">
                          <a:solidFill>
                            <a:schemeClr val="tx1"/>
                          </a:solidFill>
                          <a:effectLst/>
                        </a:rPr>
                        <a:t>-</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9837367"/>
                  </a:ext>
                </a:extLst>
              </a:tr>
              <a:tr h="304511">
                <a:tc>
                  <a:txBody>
                    <a:bodyPr/>
                    <a:lstStyle/>
                    <a:p>
                      <a:pPr algn="l" fontAlgn="t"/>
                      <a:r>
                        <a:rPr lang="pt-BR" sz="1400" u="none" strike="noStrike" dirty="0">
                          <a:solidFill>
                            <a:schemeClr val="tx1"/>
                          </a:solidFill>
                          <a:effectLst/>
                        </a:rPr>
                        <a:t>Implantação guiada</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Sim</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9EC"/>
                    </a:solidFill>
                  </a:tcPr>
                </a:tc>
                <a:tc>
                  <a:txBody>
                    <a:bodyPr/>
                    <a:lstStyle/>
                    <a:p>
                      <a:pPr algn="l" fontAlgn="t"/>
                      <a:r>
                        <a:rPr lang="pt-BR" sz="1400" u="none" strike="noStrike" dirty="0">
                          <a:solidFill>
                            <a:schemeClr val="tx1"/>
                          </a:solidFill>
                          <a:effectLst/>
                        </a:rPr>
                        <a:t>-</a:t>
                      </a:r>
                      <a:endParaRPr lang="pt-BR" sz="1400" b="0" i="0" u="none" strike="noStrike" dirty="0">
                        <a:solidFill>
                          <a:schemeClr val="tx1"/>
                        </a:solidFill>
                        <a:effectLst/>
                        <a:latin typeface="Segoe UI" panose="020B0502040204020203" pitchFamily="34" charset="0"/>
                      </a:endParaRPr>
                    </a:p>
                  </a:txBody>
                  <a:tcPr marL="4463" marR="4463" marT="446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5973415"/>
                  </a:ext>
                </a:extLst>
              </a:tr>
            </a:tbl>
          </a:graphicData>
        </a:graphic>
      </p:graphicFrame>
    </p:spTree>
    <p:extLst>
      <p:ext uri="{BB962C8B-B14F-4D97-AF65-F5344CB8AC3E}">
        <p14:creationId xmlns:p14="http://schemas.microsoft.com/office/powerpoint/2010/main" val="2315084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24F3A9E-F7F9-4647-9C71-67C0D0E75930}"/>
              </a:ext>
            </a:extLst>
          </p:cNvPr>
          <p:cNvSpPr txBox="1"/>
          <p:nvPr/>
        </p:nvSpPr>
        <p:spPr>
          <a:xfrm>
            <a:off x="518552" y="243245"/>
            <a:ext cx="10050315" cy="707886"/>
          </a:xfrm>
          <a:prstGeom prst="rect">
            <a:avLst/>
          </a:prstGeom>
          <a:noFill/>
        </p:spPr>
        <p:txBody>
          <a:bodyPr wrap="none" rtlCol="0">
            <a:spAutoFit/>
          </a:bodyPr>
          <a:lstStyle/>
          <a:p>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en-US" sz="4000" b="1" dirty="0">
                <a:solidFill>
                  <a:schemeClr val="bg1"/>
                </a:solidFill>
                <a:latin typeface="Segoe UI" panose="020B0502040204020203" pitchFamily="34" charset="0"/>
                <a:cs typeface="Segoe UI" panose="020B0502040204020203" pitchFamily="34" charset="0"/>
              </a:rPr>
              <a:t>vs</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a:t>
            </a:r>
            <a:r>
              <a:rPr lang="en-US" sz="4000" b="1" dirty="0">
                <a:solidFill>
                  <a:schemeClr val="bg1">
                    <a:lumMod val="50000"/>
                  </a:schemeClr>
                </a:solidFill>
                <a:latin typeface="Segoe UI" panose="020B0502040204020203" pitchFamily="34" charset="0"/>
                <a:cs typeface="Segoe UI" panose="020B0502040204020203" pitchFamily="34" charset="0"/>
              </a:rPr>
              <a:t>Windows Server 2019</a:t>
            </a:r>
          </a:p>
        </p:txBody>
      </p:sp>
      <p:sp>
        <p:nvSpPr>
          <p:cNvPr id="30" name="CaixaDeTexto 29">
            <a:extLst>
              <a:ext uri="{FF2B5EF4-FFF2-40B4-BE49-F238E27FC236}">
                <a16:creationId xmlns:a16="http://schemas.microsoft.com/office/drawing/2014/main" id="{18AA5A28-08B0-41D1-8006-B886EA4986CC}"/>
              </a:ext>
            </a:extLst>
          </p:cNvPr>
          <p:cNvSpPr txBox="1"/>
          <p:nvPr/>
        </p:nvSpPr>
        <p:spPr>
          <a:xfrm>
            <a:off x="518552" y="875630"/>
            <a:ext cx="11066644" cy="984885"/>
          </a:xfrm>
          <a:prstGeom prst="rect">
            <a:avLst/>
          </a:prstGeom>
          <a:noFill/>
        </p:spPr>
        <p:txBody>
          <a:bodyPr wrap="square">
            <a:spAutoFit/>
          </a:bodyPr>
          <a:lstStyle/>
          <a:p>
            <a:r>
              <a:rPr lang="pt-BR" b="1" i="0" dirty="0">
                <a:solidFill>
                  <a:schemeClr val="bg1"/>
                </a:solidFill>
                <a:effectLst/>
                <a:latin typeface="Segoe UI" panose="020B0502040204020203" pitchFamily="34" charset="0"/>
              </a:rPr>
              <a:t>Comparar opções de gerenciamento</a:t>
            </a:r>
            <a:endParaRPr lang="pt-BR" b="1" dirty="0">
              <a:solidFill>
                <a:schemeClr val="bg1"/>
              </a:solidFill>
              <a:latin typeface="Segoe UI" panose="020B0502040204020203" pitchFamily="34" charset="0"/>
            </a:endParaRPr>
          </a:p>
          <a:p>
            <a:endParaRPr lang="pt-BR" sz="1200" dirty="0">
              <a:solidFill>
                <a:schemeClr val="bg1"/>
              </a:solidFill>
              <a:latin typeface="Segoe UI" panose="020B0502040204020203" pitchFamily="34" charset="0"/>
            </a:endParaRPr>
          </a:p>
          <a:p>
            <a:r>
              <a:rPr lang="pt-BR" sz="1400" dirty="0">
                <a:solidFill>
                  <a:schemeClr val="bg1"/>
                </a:solidFill>
                <a:latin typeface="Segoe UI" panose="020B0502040204020203" pitchFamily="34" charset="0"/>
              </a:rPr>
              <a:t>A tabela a seguir compara as opções de gerenciamento para Azure Stack HCI e Windows Server 2019. Ambos os produtos são projetados para gerenciamento remoto e podem ser gerenciados com muitas das mesmas ferramentas.</a:t>
            </a:r>
          </a:p>
        </p:txBody>
      </p:sp>
      <p:graphicFrame>
        <p:nvGraphicFramePr>
          <p:cNvPr id="3" name="Tabela 2">
            <a:extLst>
              <a:ext uri="{FF2B5EF4-FFF2-40B4-BE49-F238E27FC236}">
                <a16:creationId xmlns:a16="http://schemas.microsoft.com/office/drawing/2014/main" id="{B76822EC-8DF4-4037-9074-348AAA1FD6B9}"/>
              </a:ext>
            </a:extLst>
          </p:cNvPr>
          <p:cNvGraphicFramePr>
            <a:graphicFrameLocks noGrp="1"/>
          </p:cNvGraphicFramePr>
          <p:nvPr>
            <p:extLst>
              <p:ext uri="{D42A27DB-BD31-4B8C-83A1-F6EECF244321}">
                <p14:modId xmlns:p14="http://schemas.microsoft.com/office/powerpoint/2010/main" val="468545290"/>
              </p:ext>
            </p:extLst>
          </p:nvPr>
        </p:nvGraphicFramePr>
        <p:xfrm>
          <a:off x="518552" y="1915028"/>
          <a:ext cx="11278113" cy="4585360"/>
        </p:xfrm>
        <a:graphic>
          <a:graphicData uri="http://schemas.openxmlformats.org/drawingml/2006/table">
            <a:tbl>
              <a:tblPr>
                <a:tableStyleId>{306799F8-075E-4A3A-A7F6-7FBC6576F1A4}</a:tableStyleId>
              </a:tblPr>
              <a:tblGrid>
                <a:gridCol w="3759371">
                  <a:extLst>
                    <a:ext uri="{9D8B030D-6E8A-4147-A177-3AD203B41FA5}">
                      <a16:colId xmlns:a16="http://schemas.microsoft.com/office/drawing/2014/main" val="1182624477"/>
                    </a:ext>
                  </a:extLst>
                </a:gridCol>
                <a:gridCol w="3759371">
                  <a:extLst>
                    <a:ext uri="{9D8B030D-6E8A-4147-A177-3AD203B41FA5}">
                      <a16:colId xmlns:a16="http://schemas.microsoft.com/office/drawing/2014/main" val="3893489712"/>
                    </a:ext>
                  </a:extLst>
                </a:gridCol>
                <a:gridCol w="3759371">
                  <a:extLst>
                    <a:ext uri="{9D8B030D-6E8A-4147-A177-3AD203B41FA5}">
                      <a16:colId xmlns:a16="http://schemas.microsoft.com/office/drawing/2014/main" val="1903080025"/>
                    </a:ext>
                  </a:extLst>
                </a:gridCol>
              </a:tblGrid>
              <a:tr h="873869">
                <a:tc>
                  <a:txBody>
                    <a:bodyPr/>
                    <a:lstStyle/>
                    <a:p>
                      <a:pPr algn="l" fontAlgn="t"/>
                      <a:r>
                        <a:rPr lang="pt-BR" sz="1800" b="1" u="none" strike="noStrike" dirty="0">
                          <a:solidFill>
                            <a:schemeClr val="tx1"/>
                          </a:solidFill>
                          <a:effectLst/>
                        </a:rPr>
                        <a:t>Atributo</a:t>
                      </a:r>
                      <a:endParaRPr lang="pt-BR" sz="1800" b="1" i="0" u="none" strike="noStrike" dirty="0">
                        <a:solidFill>
                          <a:schemeClr val="tx1"/>
                        </a:solidFill>
                        <a:effectLst/>
                        <a:latin typeface="Segoe UI" panose="020B0502040204020203" pitchFamily="34" charset="0"/>
                      </a:endParaRPr>
                    </a:p>
                  </a:txBody>
                  <a:tcPr marL="9318" marR="9318" marT="9318"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pt-BR" sz="1800" b="1" u="none" strike="noStrike" dirty="0">
                          <a:solidFill>
                            <a:schemeClr val="tx1"/>
                          </a:solidFill>
                          <a:effectLst/>
                        </a:rPr>
                        <a:t>Azure Stack HCI</a:t>
                      </a:r>
                      <a:endParaRPr lang="pt-BR" sz="1800" b="1" i="0" u="none" strike="noStrike" dirty="0">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A8EC"/>
                    </a:solidFill>
                  </a:tcPr>
                </a:tc>
                <a:tc>
                  <a:txBody>
                    <a:bodyPr/>
                    <a:lstStyle/>
                    <a:p>
                      <a:pPr algn="l" fontAlgn="t"/>
                      <a:r>
                        <a:rPr lang="pt-BR" sz="1800" b="1" u="none" strike="noStrike" dirty="0">
                          <a:solidFill>
                            <a:schemeClr val="tx1"/>
                          </a:solidFill>
                          <a:effectLst/>
                        </a:rPr>
                        <a:t>Windows Server 2019</a:t>
                      </a:r>
                      <a:endParaRPr lang="pt-BR" sz="1800" b="1" i="0" u="none" strike="noStrike" dirty="0">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1003040"/>
                  </a:ext>
                </a:extLst>
              </a:tr>
              <a:tr h="657857">
                <a:tc>
                  <a:txBody>
                    <a:bodyPr/>
                    <a:lstStyle/>
                    <a:p>
                      <a:pPr algn="l" fontAlgn="t"/>
                      <a:r>
                        <a:rPr lang="pt-BR" sz="1400" u="none" strike="noStrike" dirty="0">
                          <a:solidFill>
                            <a:schemeClr val="tx1"/>
                          </a:solidFill>
                          <a:effectLst/>
                        </a:rPr>
                        <a:t>Experiência desktop</a:t>
                      </a:r>
                      <a:endParaRPr lang="pt-BR" sz="1400" b="0" i="0" u="none" strike="noStrike" dirty="0">
                        <a:solidFill>
                          <a:schemeClr val="tx1"/>
                        </a:solidFill>
                        <a:effectLst/>
                        <a:latin typeface="Segoe UI" panose="020B0502040204020203" pitchFamily="34" charset="0"/>
                      </a:endParaRPr>
                    </a:p>
                  </a:txBody>
                  <a:tcPr marL="9318" marR="9318" marT="9318"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a:t>
                      </a:r>
                      <a:endParaRPr lang="pt-BR" sz="1400" b="0" i="0" u="none" strike="noStrike" dirty="0">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8EC"/>
                    </a:solidFill>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0039438"/>
                  </a:ext>
                </a:extLst>
              </a:tr>
              <a:tr h="657857">
                <a:tc>
                  <a:txBody>
                    <a:bodyPr/>
                    <a:lstStyle/>
                    <a:p>
                      <a:pPr algn="l" fontAlgn="t"/>
                      <a:r>
                        <a:rPr lang="pt-BR" sz="1400" u="none" strike="noStrike" dirty="0">
                          <a:solidFill>
                            <a:schemeClr val="tx1"/>
                          </a:solidFill>
                          <a:effectLst/>
                        </a:rPr>
                        <a:t>Windows Admin Center</a:t>
                      </a:r>
                      <a:endParaRPr lang="pt-BR" sz="1400" b="0" i="0" u="none" strike="noStrike" dirty="0">
                        <a:solidFill>
                          <a:schemeClr val="tx1"/>
                        </a:solidFill>
                        <a:effectLst/>
                        <a:latin typeface="Segoe UI" panose="020B0502040204020203" pitchFamily="34" charset="0"/>
                      </a:endParaRPr>
                    </a:p>
                  </a:txBody>
                  <a:tcPr marL="9318" marR="9318" marT="9318"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Sim</a:t>
                      </a:r>
                      <a:endParaRPr lang="pt-BR" sz="1400" b="0" i="0" u="none" strike="noStrike" dirty="0">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8EC"/>
                    </a:solidFill>
                  </a:tcPr>
                </a:tc>
                <a:tc>
                  <a:txBody>
                    <a:bodyPr/>
                    <a:lstStyle/>
                    <a:p>
                      <a:pPr algn="l" fontAlgn="t"/>
                      <a:r>
                        <a:rPr lang="pt-BR" sz="1400" u="none" strike="noStrike">
                          <a:solidFill>
                            <a:schemeClr val="tx1"/>
                          </a:solidFill>
                          <a:effectLst/>
                        </a:rPr>
                        <a:t>Sim</a:t>
                      </a:r>
                      <a:endParaRPr lang="pt-BR" sz="1400" b="0" i="0" u="none" strike="noStrike">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908646"/>
                  </a:ext>
                </a:extLst>
              </a:tr>
              <a:tr h="1089882">
                <a:tc>
                  <a:txBody>
                    <a:bodyPr/>
                    <a:lstStyle/>
                    <a:p>
                      <a:pPr algn="l" fontAlgn="t"/>
                      <a:r>
                        <a:rPr lang="pt-BR" sz="1400" u="none" strike="noStrike" dirty="0">
                          <a:solidFill>
                            <a:schemeClr val="tx1"/>
                          </a:solidFill>
                          <a:effectLst/>
                        </a:rPr>
                        <a:t>Microsoft System Center</a:t>
                      </a:r>
                      <a:endParaRPr lang="pt-BR" sz="1400" b="0" i="0" u="none" strike="noStrike" dirty="0">
                        <a:solidFill>
                          <a:schemeClr val="tx1"/>
                        </a:solidFill>
                        <a:effectLst/>
                        <a:latin typeface="Segoe UI" panose="020B0502040204020203" pitchFamily="34" charset="0"/>
                      </a:endParaRPr>
                    </a:p>
                  </a:txBody>
                  <a:tcPr marL="9318" marR="9318" marT="9318"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Sim (vendido separadamente)</a:t>
                      </a:r>
                      <a:endParaRPr lang="pt-BR" sz="1400" b="0" i="0" u="none" strike="noStrike" dirty="0">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8EC"/>
                    </a:solidFill>
                  </a:tcPr>
                </a:tc>
                <a:tc>
                  <a:txBody>
                    <a:bodyPr/>
                    <a:lstStyle/>
                    <a:p>
                      <a:pPr algn="l" fontAlgn="t"/>
                      <a:r>
                        <a:rPr lang="pt-BR" sz="1400" u="none" strike="noStrike" dirty="0">
                          <a:solidFill>
                            <a:schemeClr val="tx1"/>
                          </a:solidFill>
                          <a:effectLst/>
                        </a:rPr>
                        <a:t>Sim (vendido separadamente)</a:t>
                      </a:r>
                      <a:endParaRPr lang="pt-BR" sz="1400" b="0" i="0" u="none" strike="noStrike" dirty="0">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993629"/>
                  </a:ext>
                </a:extLst>
              </a:tr>
              <a:tr h="657857">
                <a:tc>
                  <a:txBody>
                    <a:bodyPr/>
                    <a:lstStyle/>
                    <a:p>
                      <a:pPr algn="l" fontAlgn="t"/>
                      <a:r>
                        <a:rPr lang="pt-BR" sz="1400" u="none" strike="noStrike" dirty="0">
                          <a:solidFill>
                            <a:schemeClr val="tx1"/>
                          </a:solidFill>
                          <a:effectLst/>
                        </a:rPr>
                        <a:t>Portal do Azure</a:t>
                      </a:r>
                      <a:endParaRPr lang="pt-BR" sz="1400" b="0" i="0" u="none" strike="noStrike" dirty="0">
                        <a:solidFill>
                          <a:schemeClr val="tx1"/>
                        </a:solidFill>
                        <a:effectLst/>
                        <a:latin typeface="Segoe UI" panose="020B0502040204020203" pitchFamily="34" charset="0"/>
                      </a:endParaRPr>
                    </a:p>
                  </a:txBody>
                  <a:tcPr marL="9318" marR="9318" marT="9318"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rPr>
                        <a:t>Sim (nativamente)</a:t>
                      </a:r>
                      <a:endParaRPr lang="pt-BR" sz="1400" b="0" i="0" u="none" strike="noStrike">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8EC"/>
                    </a:solidFill>
                  </a:tcPr>
                </a:tc>
                <a:tc>
                  <a:txBody>
                    <a:bodyPr/>
                    <a:lstStyle/>
                    <a:p>
                      <a:pPr algn="l" fontAlgn="t"/>
                      <a:r>
                        <a:rPr lang="pt-BR" sz="1400" u="none" strike="noStrike">
                          <a:solidFill>
                            <a:schemeClr val="tx1"/>
                          </a:solidFill>
                          <a:effectLst/>
                        </a:rPr>
                        <a:t>Requer agente Arc</a:t>
                      </a:r>
                      <a:endParaRPr lang="pt-BR" sz="1400" b="0" i="0" u="none" strike="noStrike">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768792"/>
                  </a:ext>
                </a:extLst>
              </a:tr>
              <a:tr h="648038">
                <a:tc>
                  <a:txBody>
                    <a:bodyPr/>
                    <a:lstStyle/>
                    <a:p>
                      <a:pPr algn="l" fontAlgn="t"/>
                      <a:r>
                        <a:rPr lang="pt-BR" sz="1400" u="none" strike="noStrike" dirty="0">
                          <a:solidFill>
                            <a:schemeClr val="tx1"/>
                          </a:solidFill>
                          <a:effectLst/>
                        </a:rPr>
                        <a:t>Ferramentas de terceiros</a:t>
                      </a:r>
                      <a:endParaRPr lang="pt-BR" sz="1400" b="0" i="0" u="none" strike="noStrike" dirty="0">
                        <a:solidFill>
                          <a:schemeClr val="tx1"/>
                        </a:solidFill>
                        <a:effectLst/>
                        <a:latin typeface="Segoe UI" panose="020B0502040204020203" pitchFamily="34" charset="0"/>
                      </a:endParaRPr>
                    </a:p>
                  </a:txBody>
                  <a:tcPr marL="9318" marR="9318" marT="9318"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t"/>
                      <a:r>
                        <a:rPr lang="pt-BR" sz="1400" u="none" strike="noStrike" dirty="0">
                          <a:solidFill>
                            <a:schemeClr val="tx1"/>
                          </a:solidFill>
                          <a:effectLst/>
                        </a:rPr>
                        <a:t>Sim</a:t>
                      </a:r>
                      <a:endParaRPr lang="pt-BR" sz="1400" b="0" i="0" u="none" strike="noStrike" dirty="0">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A8EC"/>
                    </a:solidFill>
                  </a:tcPr>
                </a:tc>
                <a:tc>
                  <a:txBody>
                    <a:bodyPr/>
                    <a:lstStyle/>
                    <a:p>
                      <a:pPr algn="l" fontAlgn="t"/>
                      <a:r>
                        <a:rPr lang="pt-BR" sz="1400" u="none" strike="noStrike" dirty="0">
                          <a:solidFill>
                            <a:schemeClr val="tx1"/>
                          </a:solidFill>
                          <a:effectLst/>
                        </a:rPr>
                        <a:t>Sim</a:t>
                      </a:r>
                      <a:endParaRPr lang="pt-BR" sz="1400" b="0" i="0" u="none" strike="noStrike" dirty="0">
                        <a:solidFill>
                          <a:schemeClr val="tx1"/>
                        </a:solidFill>
                        <a:effectLst/>
                        <a:latin typeface="Segoe UI" panose="020B0502040204020203" pitchFamily="34" charset="0"/>
                      </a:endParaRPr>
                    </a:p>
                  </a:txBody>
                  <a:tcPr marL="9318" marR="9318" marT="9318"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98699762"/>
                  </a:ext>
                </a:extLst>
              </a:tr>
            </a:tbl>
          </a:graphicData>
        </a:graphic>
      </p:graphicFrame>
    </p:spTree>
    <p:extLst>
      <p:ext uri="{BB962C8B-B14F-4D97-AF65-F5344CB8AC3E}">
        <p14:creationId xmlns:p14="http://schemas.microsoft.com/office/powerpoint/2010/main" val="200570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124F3A9E-F7F9-4647-9C71-67C0D0E75930}"/>
              </a:ext>
            </a:extLst>
          </p:cNvPr>
          <p:cNvSpPr txBox="1"/>
          <p:nvPr/>
        </p:nvSpPr>
        <p:spPr>
          <a:xfrm>
            <a:off x="518552" y="243245"/>
            <a:ext cx="10050315" cy="707886"/>
          </a:xfrm>
          <a:prstGeom prst="rect">
            <a:avLst/>
          </a:prstGeom>
          <a:noFill/>
        </p:spPr>
        <p:txBody>
          <a:bodyPr wrap="none" rtlCol="0">
            <a:spAutoFit/>
          </a:bodyPr>
          <a:lstStyle/>
          <a:p>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en-US" sz="4000" b="1" dirty="0">
                <a:solidFill>
                  <a:schemeClr val="bg1"/>
                </a:solidFill>
                <a:latin typeface="Segoe UI" panose="020B0502040204020203" pitchFamily="34" charset="0"/>
                <a:cs typeface="Segoe UI" panose="020B0502040204020203" pitchFamily="34" charset="0"/>
              </a:rPr>
              <a:t>vs</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a:t>
            </a:r>
            <a:r>
              <a:rPr lang="en-US" sz="4000" b="1" dirty="0">
                <a:solidFill>
                  <a:schemeClr val="bg1">
                    <a:lumMod val="50000"/>
                  </a:schemeClr>
                </a:solidFill>
                <a:latin typeface="Segoe UI" panose="020B0502040204020203" pitchFamily="34" charset="0"/>
                <a:cs typeface="Segoe UI" panose="020B0502040204020203" pitchFamily="34" charset="0"/>
              </a:rPr>
              <a:t>Windows Server 2019</a:t>
            </a:r>
          </a:p>
        </p:txBody>
      </p:sp>
      <p:sp>
        <p:nvSpPr>
          <p:cNvPr id="30" name="CaixaDeTexto 29">
            <a:extLst>
              <a:ext uri="{FF2B5EF4-FFF2-40B4-BE49-F238E27FC236}">
                <a16:creationId xmlns:a16="http://schemas.microsoft.com/office/drawing/2014/main" id="{18AA5A28-08B0-41D1-8006-B886EA4986CC}"/>
              </a:ext>
            </a:extLst>
          </p:cNvPr>
          <p:cNvSpPr txBox="1"/>
          <p:nvPr/>
        </p:nvSpPr>
        <p:spPr>
          <a:xfrm>
            <a:off x="518552" y="875630"/>
            <a:ext cx="11066644" cy="984885"/>
          </a:xfrm>
          <a:prstGeom prst="rect">
            <a:avLst/>
          </a:prstGeom>
          <a:noFill/>
        </p:spPr>
        <p:txBody>
          <a:bodyPr wrap="square">
            <a:spAutoFit/>
          </a:bodyPr>
          <a:lstStyle/>
          <a:p>
            <a:r>
              <a:rPr lang="pt-BR" b="1" i="0" dirty="0">
                <a:solidFill>
                  <a:schemeClr val="bg1"/>
                </a:solidFill>
                <a:effectLst/>
                <a:latin typeface="Segoe UI" panose="020B0502040204020203" pitchFamily="34" charset="0"/>
              </a:rPr>
              <a:t>Comparar preços do produto</a:t>
            </a:r>
            <a:endParaRPr lang="pt-BR" b="1" dirty="0">
              <a:solidFill>
                <a:schemeClr val="bg1"/>
              </a:solidFill>
              <a:latin typeface="Segoe UI" panose="020B0502040204020203" pitchFamily="34" charset="0"/>
            </a:endParaRPr>
          </a:p>
          <a:p>
            <a:endParaRPr lang="pt-BR" sz="1200" dirty="0">
              <a:solidFill>
                <a:schemeClr val="bg1"/>
              </a:solidFill>
              <a:latin typeface="Segoe UI" panose="020B0502040204020203" pitchFamily="34" charset="0"/>
            </a:endParaRPr>
          </a:p>
          <a:p>
            <a:r>
              <a:rPr lang="pt-BR" sz="1400" b="0" i="0" dirty="0">
                <a:solidFill>
                  <a:schemeClr val="bg1"/>
                </a:solidFill>
                <a:effectLst/>
                <a:latin typeface="Segoe UI" panose="020B0502040204020203" pitchFamily="34" charset="0"/>
              </a:rPr>
              <a:t>A tabela a seguir compara o preço do produto para Azure Stack HCI e o Windows Server 2019. Para obter detalhes, consulte </a:t>
            </a:r>
            <a:r>
              <a:rPr lang="pt-BR" sz="1400" b="0" i="0" u="none" strike="noStrike" dirty="0">
                <a:solidFill>
                  <a:schemeClr val="bg1"/>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Azure Stack preços do HCI</a:t>
            </a:r>
            <a:r>
              <a:rPr lang="pt-BR" sz="1400" b="0" i="0" dirty="0">
                <a:solidFill>
                  <a:schemeClr val="bg1"/>
                </a:solidFill>
                <a:effectLst/>
                <a:latin typeface="Segoe UI" panose="020B0502040204020203" pitchFamily="34" charset="0"/>
              </a:rPr>
              <a:t>.</a:t>
            </a:r>
            <a:endParaRPr lang="pt-BR" sz="1400" dirty="0">
              <a:solidFill>
                <a:schemeClr val="bg1"/>
              </a:solidFill>
              <a:latin typeface="Segoe UI" panose="020B0502040204020203" pitchFamily="34" charset="0"/>
            </a:endParaRPr>
          </a:p>
        </p:txBody>
      </p:sp>
      <p:graphicFrame>
        <p:nvGraphicFramePr>
          <p:cNvPr id="2" name="Tabela 1">
            <a:extLst>
              <a:ext uri="{FF2B5EF4-FFF2-40B4-BE49-F238E27FC236}">
                <a16:creationId xmlns:a16="http://schemas.microsoft.com/office/drawing/2014/main" id="{B12BA916-3717-4698-B155-1A73858F8484}"/>
              </a:ext>
            </a:extLst>
          </p:cNvPr>
          <p:cNvGraphicFramePr>
            <a:graphicFrameLocks noGrp="1"/>
          </p:cNvGraphicFramePr>
          <p:nvPr>
            <p:extLst>
              <p:ext uri="{D42A27DB-BD31-4B8C-83A1-F6EECF244321}">
                <p14:modId xmlns:p14="http://schemas.microsoft.com/office/powerpoint/2010/main" val="2681667235"/>
              </p:ext>
            </p:extLst>
          </p:nvPr>
        </p:nvGraphicFramePr>
        <p:xfrm>
          <a:off x="518552" y="2014424"/>
          <a:ext cx="11066643" cy="3453869"/>
        </p:xfrm>
        <a:graphic>
          <a:graphicData uri="http://schemas.openxmlformats.org/drawingml/2006/table">
            <a:tbl>
              <a:tblPr>
                <a:tableStyleId>{306799F8-075E-4A3A-A7F6-7FBC6576F1A4}</a:tableStyleId>
              </a:tblPr>
              <a:tblGrid>
                <a:gridCol w="3688881">
                  <a:extLst>
                    <a:ext uri="{9D8B030D-6E8A-4147-A177-3AD203B41FA5}">
                      <a16:colId xmlns:a16="http://schemas.microsoft.com/office/drawing/2014/main" val="3181664361"/>
                    </a:ext>
                  </a:extLst>
                </a:gridCol>
                <a:gridCol w="3688881">
                  <a:extLst>
                    <a:ext uri="{9D8B030D-6E8A-4147-A177-3AD203B41FA5}">
                      <a16:colId xmlns:a16="http://schemas.microsoft.com/office/drawing/2014/main" val="3717389068"/>
                    </a:ext>
                  </a:extLst>
                </a:gridCol>
                <a:gridCol w="3688881">
                  <a:extLst>
                    <a:ext uri="{9D8B030D-6E8A-4147-A177-3AD203B41FA5}">
                      <a16:colId xmlns:a16="http://schemas.microsoft.com/office/drawing/2014/main" val="757482797"/>
                    </a:ext>
                  </a:extLst>
                </a:gridCol>
              </a:tblGrid>
              <a:tr h="313988">
                <a:tc>
                  <a:txBody>
                    <a:bodyPr/>
                    <a:lstStyle/>
                    <a:p>
                      <a:pPr algn="l" fontAlgn="t"/>
                      <a:r>
                        <a:rPr lang="pt-BR" sz="1800" b="1" u="none" strike="noStrike" dirty="0">
                          <a:solidFill>
                            <a:schemeClr val="tx1"/>
                          </a:solidFill>
                          <a:effectLst/>
                        </a:rPr>
                        <a:t>Atributo</a:t>
                      </a:r>
                      <a:endParaRPr lang="pt-BR" sz="1800" b="1"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800" b="1" u="none" strike="noStrike">
                          <a:solidFill>
                            <a:schemeClr val="tx1"/>
                          </a:solidFill>
                          <a:effectLst/>
                        </a:rPr>
                        <a:t>Azure Stack HCI</a:t>
                      </a:r>
                      <a:endParaRPr lang="pt-BR" sz="1800" b="1" i="0" u="none" strike="noStrike">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E"/>
                    </a:solidFill>
                  </a:tcPr>
                </a:tc>
                <a:tc>
                  <a:txBody>
                    <a:bodyPr/>
                    <a:lstStyle/>
                    <a:p>
                      <a:pPr algn="l" fontAlgn="t"/>
                      <a:r>
                        <a:rPr lang="pt-BR" sz="1800" b="1" u="none" strike="noStrike" dirty="0">
                          <a:solidFill>
                            <a:schemeClr val="tx1"/>
                          </a:solidFill>
                          <a:effectLst/>
                        </a:rPr>
                        <a:t>Windows Server 2019</a:t>
                      </a:r>
                      <a:endParaRPr lang="pt-BR" sz="1800" b="1"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1021961"/>
                  </a:ext>
                </a:extLst>
              </a:tr>
              <a:tr h="391603">
                <a:tc>
                  <a:txBody>
                    <a:bodyPr/>
                    <a:lstStyle/>
                    <a:p>
                      <a:pPr algn="l" fontAlgn="t"/>
                      <a:r>
                        <a:rPr lang="pt-BR" sz="1400" u="none" strike="noStrike" dirty="0">
                          <a:solidFill>
                            <a:schemeClr val="tx1"/>
                          </a:solidFill>
                          <a:effectLst/>
                        </a:rPr>
                        <a:t>Tipo de preço</a:t>
                      </a:r>
                      <a:endParaRPr lang="pt-BR" sz="1400" b="0"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rPr>
                        <a:t>Serviço de assinatura</a:t>
                      </a:r>
                      <a:endParaRPr lang="pt-BR" sz="1400" b="0" i="0" u="none" strike="noStrike">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E"/>
                    </a:solidFill>
                  </a:tcPr>
                </a:tc>
                <a:tc>
                  <a:txBody>
                    <a:bodyPr/>
                    <a:lstStyle/>
                    <a:p>
                      <a:pPr algn="l" fontAlgn="t"/>
                      <a:r>
                        <a:rPr lang="pt-BR" sz="1400" u="none" strike="noStrike">
                          <a:solidFill>
                            <a:schemeClr val="tx1"/>
                          </a:solidFill>
                          <a:effectLst/>
                        </a:rPr>
                        <a:t>Varia: geralmente uma licença única</a:t>
                      </a:r>
                      <a:endParaRPr lang="pt-BR" sz="1400" b="0" i="0" u="none" strike="noStrike">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3524114"/>
                  </a:ext>
                </a:extLst>
              </a:tr>
              <a:tr h="313988">
                <a:tc>
                  <a:txBody>
                    <a:bodyPr/>
                    <a:lstStyle/>
                    <a:p>
                      <a:pPr algn="l" fontAlgn="t"/>
                      <a:r>
                        <a:rPr lang="pt-BR" sz="1400" u="none" strike="noStrike" dirty="0">
                          <a:solidFill>
                            <a:schemeClr val="tx1"/>
                          </a:solidFill>
                          <a:effectLst/>
                        </a:rPr>
                        <a:t>Estrutura de preços</a:t>
                      </a:r>
                      <a:endParaRPr lang="pt-BR" sz="1400" b="0"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a:solidFill>
                            <a:schemeClr val="tx1"/>
                          </a:solidFill>
                          <a:effectLst/>
                        </a:rPr>
                        <a:t>Por núcleo, por mês</a:t>
                      </a:r>
                      <a:endParaRPr lang="pt-BR" sz="1400" b="0" i="0" u="none" strike="noStrike">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E"/>
                    </a:solidFill>
                  </a:tcPr>
                </a:tc>
                <a:tc>
                  <a:txBody>
                    <a:bodyPr/>
                    <a:lstStyle/>
                    <a:p>
                      <a:pPr algn="l" fontAlgn="t"/>
                      <a:r>
                        <a:rPr lang="pt-BR" sz="1400" u="none" strike="noStrike">
                          <a:solidFill>
                            <a:schemeClr val="tx1"/>
                          </a:solidFill>
                          <a:effectLst/>
                        </a:rPr>
                        <a:t>Varia: geralmente por núcleo</a:t>
                      </a:r>
                      <a:endParaRPr lang="pt-BR" sz="1400" b="0" i="0" u="none" strike="noStrike">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88469"/>
                  </a:ext>
                </a:extLst>
              </a:tr>
              <a:tr h="568001">
                <a:tc>
                  <a:txBody>
                    <a:bodyPr/>
                    <a:lstStyle/>
                    <a:p>
                      <a:pPr algn="l" fontAlgn="t"/>
                      <a:r>
                        <a:rPr lang="pt-BR" sz="1400" u="none" strike="noStrike" dirty="0">
                          <a:solidFill>
                            <a:schemeClr val="tx1"/>
                          </a:solidFill>
                          <a:effectLst/>
                        </a:rPr>
                        <a:t>Preço</a:t>
                      </a:r>
                      <a:endParaRPr lang="pt-BR" sz="1400" b="0"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US $10 por núcleo, por mês</a:t>
                      </a:r>
                      <a:endParaRPr lang="pt-BR" sz="1400" b="0"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E"/>
                    </a:solidFill>
                  </a:tcPr>
                </a:tc>
                <a:tc>
                  <a:txBody>
                    <a:bodyPr/>
                    <a:lstStyle/>
                    <a:p>
                      <a:pPr algn="l" fontAlgn="t"/>
                      <a:r>
                        <a:rPr lang="pt-BR" sz="1400" u="sng" strike="noStrike" dirty="0">
                          <a:solidFill>
                            <a:schemeClr val="tx1"/>
                          </a:solidFill>
                          <a:effectLst/>
                          <a:hlinkClick r:id="rId4">
                            <a:extLst>
                              <a:ext uri="{A12FA001-AC4F-418D-AE19-62706E023703}">
                                <ahyp:hlinkClr xmlns:ahyp="http://schemas.microsoft.com/office/drawing/2018/hyperlinkcolor" val="tx"/>
                              </a:ext>
                            </a:extLst>
                          </a:hlinkClick>
                        </a:rPr>
                        <a:t>Consulte preços e licenciamento para o Windows Server 2019</a:t>
                      </a:r>
                      <a:endParaRPr lang="pt-BR" sz="1400" b="0" i="0" u="sng" strike="noStrike" dirty="0">
                        <a:solidFill>
                          <a:schemeClr val="tx1"/>
                        </a:solidFill>
                        <a:effectLst/>
                        <a:latin typeface="Calibri" panose="020F0502020204030204"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242159"/>
                  </a:ext>
                </a:extLst>
              </a:tr>
              <a:tr h="624449">
                <a:tc>
                  <a:txBody>
                    <a:bodyPr/>
                    <a:lstStyle/>
                    <a:p>
                      <a:pPr algn="l" fontAlgn="t"/>
                      <a:r>
                        <a:rPr lang="pt-BR" sz="1400" u="none" strike="noStrike" dirty="0">
                          <a:solidFill>
                            <a:schemeClr val="tx1"/>
                          </a:solidFill>
                          <a:effectLst/>
                        </a:rPr>
                        <a:t>Período de avaliação/avaliação</a:t>
                      </a:r>
                      <a:endParaRPr lang="pt-BR" sz="1400" b="0"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Avaliação gratuita de 30 dias uma vez registrada</a:t>
                      </a:r>
                      <a:endParaRPr lang="pt-BR" sz="1400" b="0"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E"/>
                    </a:solidFill>
                  </a:tcPr>
                </a:tc>
                <a:tc>
                  <a:txBody>
                    <a:bodyPr/>
                    <a:lstStyle/>
                    <a:p>
                      <a:pPr algn="l" fontAlgn="t"/>
                      <a:r>
                        <a:rPr lang="pt-BR" sz="1400" u="none" strike="noStrike" dirty="0">
                          <a:solidFill>
                            <a:schemeClr val="tx1"/>
                          </a:solidFill>
                          <a:effectLst/>
                        </a:rPr>
                        <a:t>Cópia de avaliação de 180 dias</a:t>
                      </a:r>
                      <a:endParaRPr lang="pt-BR" sz="1400" b="0"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76354"/>
                  </a:ext>
                </a:extLst>
              </a:tr>
              <a:tr h="1241840">
                <a:tc>
                  <a:txBody>
                    <a:bodyPr/>
                    <a:lstStyle/>
                    <a:p>
                      <a:pPr algn="l" fontAlgn="t"/>
                      <a:r>
                        <a:rPr lang="pt-BR" sz="1400" u="none" strike="noStrike" dirty="0">
                          <a:solidFill>
                            <a:schemeClr val="tx1"/>
                          </a:solidFill>
                          <a:effectLst/>
                        </a:rPr>
                        <a:t>Canais</a:t>
                      </a:r>
                      <a:endParaRPr lang="pt-BR" sz="1400" b="0"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pt-BR" sz="1400" u="none" strike="noStrike" dirty="0">
                          <a:solidFill>
                            <a:schemeClr val="tx1"/>
                          </a:solidFill>
                          <a:effectLst/>
                        </a:rPr>
                        <a:t>Enterprise </a:t>
                      </a:r>
                      <a:r>
                        <a:rPr lang="pt-BR" sz="1400" u="none" strike="noStrike" dirty="0" err="1">
                          <a:solidFill>
                            <a:schemeClr val="tx1"/>
                          </a:solidFill>
                          <a:effectLst/>
                        </a:rPr>
                        <a:t>Agreement</a:t>
                      </a:r>
                      <a:r>
                        <a:rPr lang="pt-BR" sz="1400" u="none" strike="noStrike" dirty="0">
                          <a:solidFill>
                            <a:schemeClr val="tx1"/>
                          </a:solidFill>
                          <a:effectLst/>
                        </a:rPr>
                        <a:t>, provedor de serviços de nuvem ou direto</a:t>
                      </a:r>
                      <a:endParaRPr lang="pt-BR" sz="1400" b="0"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BEE"/>
                    </a:solidFill>
                  </a:tcPr>
                </a:tc>
                <a:tc>
                  <a:txBody>
                    <a:bodyPr/>
                    <a:lstStyle/>
                    <a:p>
                      <a:pPr algn="l" fontAlgn="t"/>
                      <a:r>
                        <a:rPr lang="pt-BR" sz="1400" u="none" strike="noStrike" dirty="0">
                          <a:solidFill>
                            <a:schemeClr val="tx1"/>
                          </a:solidFill>
                          <a:effectLst/>
                        </a:rPr>
                        <a:t>Contrato Enterprise/licenciamento por volume, OEM, contrato de licença do provedor de serviços (SPLA)</a:t>
                      </a:r>
                      <a:endParaRPr lang="pt-BR" sz="1400" b="0" i="0" u="none" strike="noStrike" dirty="0">
                        <a:solidFill>
                          <a:schemeClr val="tx1"/>
                        </a:solidFill>
                        <a:effectLst/>
                        <a:latin typeface="Segoe UI" panose="020B0502040204020203" pitchFamily="34" charset="0"/>
                      </a:endParaRPr>
                    </a:p>
                  </a:txBody>
                  <a:tcPr marL="4445" marR="4445" marT="444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063965"/>
                  </a:ext>
                </a:extLst>
              </a:tr>
            </a:tbl>
          </a:graphicData>
        </a:graphic>
      </p:graphicFrame>
    </p:spTree>
    <p:extLst>
      <p:ext uri="{BB962C8B-B14F-4D97-AF65-F5344CB8AC3E}">
        <p14:creationId xmlns:p14="http://schemas.microsoft.com/office/powerpoint/2010/main" val="19796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EFAE60-785A-4A34-959E-53A7E06D7182}"/>
              </a:ext>
            </a:extLst>
          </p:cNvPr>
          <p:cNvSpPr txBox="1"/>
          <p:nvPr/>
        </p:nvSpPr>
        <p:spPr>
          <a:xfrm>
            <a:off x="609600" y="2305616"/>
            <a:ext cx="4516878" cy="2277547"/>
          </a:xfrm>
          <a:prstGeom prst="rect">
            <a:avLst/>
          </a:prstGeom>
          <a:noFill/>
        </p:spPr>
        <p:txBody>
          <a:bodyPr wrap="none" rtlCol="0">
            <a:spAutoFit/>
          </a:bodyPr>
          <a:lstStyle/>
          <a:p>
            <a:r>
              <a:rPr lang="en-US" sz="5000" b="1" dirty="0">
                <a:solidFill>
                  <a:schemeClr val="bg1"/>
                </a:solidFill>
                <a:latin typeface="Segoe UI" panose="020B0502040204020203" pitchFamily="34" charset="0"/>
                <a:cs typeface="Segoe UI" panose="020B0502040204020203" pitchFamily="34" charset="0"/>
              </a:rPr>
              <a:t>Demo</a:t>
            </a:r>
            <a:endParaRPr lang="en-US" sz="5000" dirty="0">
              <a:solidFill>
                <a:srgbClr val="50E6FF"/>
              </a:solidFill>
              <a:latin typeface="Segoe UI" panose="020B0502040204020203" pitchFamily="34" charset="0"/>
              <a:cs typeface="Segoe UI" panose="020B0502040204020203" pitchFamily="34" charset="0"/>
            </a:endParaRPr>
          </a:p>
          <a:p>
            <a:r>
              <a:rPr lang="en-US" sz="3000" dirty="0">
                <a:solidFill>
                  <a:srgbClr val="50E6FF"/>
                </a:solidFill>
                <a:latin typeface="Segoe UI" panose="020B0502040204020203" pitchFamily="34" charset="0"/>
                <a:cs typeface="Segoe UI" panose="020B0502040204020203" pitchFamily="34" charset="0"/>
              </a:rPr>
              <a:t>—</a:t>
            </a:r>
            <a:endParaRPr lang="en-US" sz="3000" b="1" dirty="0">
              <a:solidFill>
                <a:schemeClr val="bg1"/>
              </a:solidFill>
              <a:latin typeface="Segoe UI" panose="020B0502040204020203" pitchFamily="34" charset="0"/>
              <a:cs typeface="Segoe UI" panose="020B0502040204020203" pitchFamily="34" charset="0"/>
            </a:endParaRPr>
          </a:p>
          <a:p>
            <a:r>
              <a:rPr lang="en-US" sz="3000" dirty="0">
                <a:solidFill>
                  <a:schemeClr val="bg1"/>
                </a:solidFill>
                <a:latin typeface="Segoe UI Semibold" panose="020B0702040204020203" pitchFamily="34" charset="0"/>
                <a:cs typeface="Segoe UI Semibold" panose="020B0702040204020203" pitchFamily="34" charset="0"/>
              </a:rPr>
              <a:t>Recuperação de </a:t>
            </a:r>
            <a:r>
              <a:rPr lang="en-US" sz="3000" dirty="0" err="1">
                <a:solidFill>
                  <a:schemeClr val="bg1"/>
                </a:solidFill>
                <a:latin typeface="Segoe UI Semibold" panose="020B0702040204020203" pitchFamily="34" charset="0"/>
                <a:cs typeface="Segoe UI Semibold" panose="020B0702040204020203" pitchFamily="34" charset="0"/>
              </a:rPr>
              <a:t>desastre</a:t>
            </a:r>
            <a:endParaRPr lang="en-US" sz="3000" dirty="0">
              <a:solidFill>
                <a:schemeClr val="bg1"/>
              </a:solidFill>
              <a:latin typeface="Segoe UI Semibold" panose="020B0702040204020203" pitchFamily="34" charset="0"/>
              <a:cs typeface="Segoe UI Semibold" panose="020B0702040204020203" pitchFamily="34" charset="0"/>
            </a:endParaRPr>
          </a:p>
          <a:p>
            <a:r>
              <a:rPr lang="en-US" sz="3000" dirty="0">
                <a:solidFill>
                  <a:schemeClr val="bg1"/>
                </a:solidFill>
                <a:latin typeface="Segoe UI Semibold" panose="020B0702040204020203" pitchFamily="34" charset="0"/>
                <a:cs typeface="Segoe UI Semibold" panose="020B0702040204020203" pitchFamily="34" charset="0"/>
              </a:rPr>
              <a:t>com </a:t>
            </a:r>
            <a:r>
              <a:rPr lang="en-US" sz="32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32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32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endParaRPr lang="en-US" sz="3000" dirty="0">
              <a:solidFill>
                <a:schemeClr val="bg1"/>
              </a:solidFill>
              <a:latin typeface="Segoe UI Semibold" panose="020B0702040204020203" pitchFamily="34" charset="0"/>
              <a:cs typeface="Segoe UI Semibold" panose="020B0702040204020203" pitchFamily="34" charset="0"/>
            </a:endParaRPr>
          </a:p>
        </p:txBody>
      </p:sp>
      <p:grpSp>
        <p:nvGrpSpPr>
          <p:cNvPr id="19" name="Group 18">
            <a:extLst>
              <a:ext uri="{FF2B5EF4-FFF2-40B4-BE49-F238E27FC236}">
                <a16:creationId xmlns:a16="http://schemas.microsoft.com/office/drawing/2014/main" id="{501E6E87-32AC-4B09-9A9E-746702506DB6}"/>
              </a:ext>
            </a:extLst>
          </p:cNvPr>
          <p:cNvGrpSpPr/>
          <p:nvPr/>
        </p:nvGrpSpPr>
        <p:grpSpPr>
          <a:xfrm>
            <a:off x="5789585" y="0"/>
            <a:ext cx="5973790" cy="6858000"/>
            <a:chOff x="523617" y="190500"/>
            <a:chExt cx="5973790" cy="6858000"/>
          </a:xfrm>
        </p:grpSpPr>
        <p:pic>
          <p:nvPicPr>
            <p:cNvPr id="8" name="Picture 7">
              <a:extLst>
                <a:ext uri="{FF2B5EF4-FFF2-40B4-BE49-F238E27FC236}">
                  <a16:creationId xmlns:a16="http://schemas.microsoft.com/office/drawing/2014/main" id="{E0E1B0FB-B10C-4FE1-BA96-AFB3969144E2}"/>
                </a:ext>
              </a:extLst>
            </p:cNvPr>
            <p:cNvPicPr>
              <a:picLocks noChangeAspect="1"/>
            </p:cNvPicPr>
            <p:nvPr/>
          </p:nvPicPr>
          <p:blipFill>
            <a:blip r:embed="rId2" cstate="screen">
              <a:biLevel thresh="25000"/>
              <a:alphaModFix/>
              <a:extLst>
                <a:ext uri="{28A0092B-C50C-407E-A947-70E740481C1C}">
                  <a14:useLocalDpi xmlns:a14="http://schemas.microsoft.com/office/drawing/2010/main"/>
                </a:ext>
              </a:extLst>
            </a:blip>
            <a:stretch>
              <a:fillRect/>
            </a:stretch>
          </p:blipFill>
          <p:spPr>
            <a:xfrm>
              <a:off x="523617" y="190500"/>
              <a:ext cx="5973790" cy="6858000"/>
            </a:xfrm>
            <a:prstGeom prst="rect">
              <a:avLst/>
            </a:prstGeom>
          </p:spPr>
        </p:pic>
        <p:sp>
          <p:nvSpPr>
            <p:cNvPr id="9" name="Oval 8">
              <a:extLst>
                <a:ext uri="{FF2B5EF4-FFF2-40B4-BE49-F238E27FC236}">
                  <a16:creationId xmlns:a16="http://schemas.microsoft.com/office/drawing/2014/main" id="{FEC23AF5-6255-4B50-B20A-9952D1FDE16C}"/>
                </a:ext>
              </a:extLst>
            </p:cNvPr>
            <p:cNvSpPr/>
            <p:nvPr/>
          </p:nvSpPr>
          <p:spPr>
            <a:xfrm>
              <a:off x="761523" y="912019"/>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AC971EE-E91A-41AB-ABE8-BF302A29E806}"/>
                </a:ext>
              </a:extLst>
            </p:cNvPr>
            <p:cNvSpPr/>
            <p:nvPr/>
          </p:nvSpPr>
          <p:spPr>
            <a:xfrm>
              <a:off x="2529363" y="2686944"/>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7D85C5-89F4-4352-B67E-DAE4EAAD293F}"/>
                </a:ext>
              </a:extLst>
            </p:cNvPr>
            <p:cNvSpPr/>
            <p:nvPr/>
          </p:nvSpPr>
          <p:spPr>
            <a:xfrm>
              <a:off x="4303394" y="4456212"/>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94BA29-A80E-450D-AE1C-4A341DE68B03}"/>
                </a:ext>
              </a:extLst>
            </p:cNvPr>
            <p:cNvSpPr/>
            <p:nvPr/>
          </p:nvSpPr>
          <p:spPr>
            <a:xfrm>
              <a:off x="6074568" y="6230720"/>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9F6ED61-DA42-4BB4-A7C3-A886015D45D6}"/>
                </a:ext>
              </a:extLst>
            </p:cNvPr>
            <p:cNvCxnSpPr>
              <a:cxnSpLocks/>
            </p:cNvCxnSpPr>
            <p:nvPr/>
          </p:nvCxnSpPr>
          <p:spPr>
            <a:xfrm>
              <a:off x="839702" y="993140"/>
              <a:ext cx="5303520" cy="5303520"/>
            </a:xfrm>
            <a:prstGeom prst="line">
              <a:avLst/>
            </a:prstGeom>
            <a:ln w="38100">
              <a:solidFill>
                <a:srgbClr val="50E6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5384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 Stretch DR With Pan Zoom">
            <a:hlinkClick r:id="" action="ppaction://media"/>
            <a:extLst>
              <a:ext uri="{FF2B5EF4-FFF2-40B4-BE49-F238E27FC236}">
                <a16:creationId xmlns:a16="http://schemas.microsoft.com/office/drawing/2014/main" id="{36E72127-09DA-4A7F-B09A-5EF7E8F13D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990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F478726B-33CC-41BF-A9E3-68E9FB0FAFC9}"/>
              </a:ext>
            </a:extLst>
          </p:cNvPr>
          <p:cNvSpPr/>
          <p:nvPr/>
        </p:nvSpPr>
        <p:spPr>
          <a:xfrm>
            <a:off x="1443745"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B46DB09F-5CF2-4DE8-A008-344A453CF4B8}"/>
              </a:ext>
            </a:extLst>
          </p:cNvPr>
          <p:cNvSpPr/>
          <p:nvPr/>
        </p:nvSpPr>
        <p:spPr>
          <a:xfrm>
            <a:off x="7911856"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3977F1C2-C5B7-48D8-8956-28484BA60314}"/>
              </a:ext>
            </a:extLst>
          </p:cNvPr>
          <p:cNvGrpSpPr/>
          <p:nvPr/>
        </p:nvGrpSpPr>
        <p:grpSpPr>
          <a:xfrm>
            <a:off x="4110294" y="3108960"/>
            <a:ext cx="640080" cy="640080"/>
            <a:chOff x="2986819" y="3181780"/>
            <a:chExt cx="457200" cy="457200"/>
          </a:xfrm>
        </p:grpSpPr>
        <p:sp>
          <p:nvSpPr>
            <p:cNvPr id="52" name="Oval 51">
              <a:extLst>
                <a:ext uri="{FF2B5EF4-FFF2-40B4-BE49-F238E27FC236}">
                  <a16:creationId xmlns:a16="http://schemas.microsoft.com/office/drawing/2014/main" id="{B3C8A96D-EC39-4EB2-8BCF-BC3A75541C4C}"/>
                </a:ext>
              </a:extLst>
            </p:cNvPr>
            <p:cNvSpPr/>
            <p:nvPr/>
          </p:nvSpPr>
          <p:spPr bwMode="auto">
            <a:xfrm>
              <a:off x="2986819" y="3181780"/>
              <a:ext cx="457200" cy="457200"/>
            </a:xfrm>
            <a:prstGeom prst="ellipse">
              <a:avLst/>
            </a:prstGeom>
            <a:solidFill>
              <a:schemeClr val="tx1"/>
            </a:solidFill>
            <a:ln w="3175" cap="flat" cmpd="sng" algn="ctr">
              <a:solidFill>
                <a:schemeClr val="tx1">
                  <a:lumMod val="75000"/>
                  <a:lumOff val="25000"/>
                </a:schemeClr>
              </a:solidFill>
              <a:prstDash val="solid"/>
              <a:miter lim="800000"/>
              <a:headEnd type="none" w="med" len="med"/>
              <a:tailEnd type="none" w="med" len="med"/>
            </a:ln>
            <a:effectLst>
              <a:outerShdw blurRad="50800" dir="2700000" algn="tl" rotWithShape="0">
                <a:schemeClr val="bg1">
                  <a:alpha val="2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endParaRPr kumimoji="0" lang="en-US" sz="2400" b="1" i="0" u="none" strike="noStrike" kern="0" cap="none" spc="0" normalizeH="0" baseline="0" noProof="0">
                <a:ln>
                  <a:noFill/>
                </a:ln>
                <a:solidFill>
                  <a:schemeClr val="tx1">
                    <a:lumMod val="85000"/>
                    <a:lumOff val="15000"/>
                  </a:schemeClr>
                </a:solidFill>
                <a:effectLst/>
                <a:uLnTx/>
                <a:uFillTx/>
                <a:latin typeface="Segoe UI" panose="020B0502040204020203" pitchFamily="34" charset="0"/>
                <a:ea typeface="+mn-ea"/>
                <a:cs typeface="Segoe UI" panose="020B0502040204020203" pitchFamily="34" charset="0"/>
              </a:endParaRPr>
            </a:p>
          </p:txBody>
        </p:sp>
        <p:pic>
          <p:nvPicPr>
            <p:cNvPr id="53" name="Graphic 52" descr="Add">
              <a:extLst>
                <a:ext uri="{FF2B5EF4-FFF2-40B4-BE49-F238E27FC236}">
                  <a16:creationId xmlns:a16="http://schemas.microsoft.com/office/drawing/2014/main" id="{42D00B1A-C86A-46F1-9A1E-F7D364F4DE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23979" y="3318940"/>
              <a:ext cx="182880" cy="182880"/>
            </a:xfrm>
            <a:prstGeom prst="rect">
              <a:avLst/>
            </a:prstGeom>
          </p:spPr>
        </p:pic>
      </p:grpSp>
      <p:grpSp>
        <p:nvGrpSpPr>
          <p:cNvPr id="57" name="Group 56">
            <a:extLst>
              <a:ext uri="{FF2B5EF4-FFF2-40B4-BE49-F238E27FC236}">
                <a16:creationId xmlns:a16="http://schemas.microsoft.com/office/drawing/2014/main" id="{D19D08E9-12CE-4F91-81D9-E24B3EA7BCE9}"/>
              </a:ext>
            </a:extLst>
          </p:cNvPr>
          <p:cNvGrpSpPr/>
          <p:nvPr/>
        </p:nvGrpSpPr>
        <p:grpSpPr>
          <a:xfrm>
            <a:off x="7346388" y="3108960"/>
            <a:ext cx="640080" cy="640080"/>
            <a:chOff x="2986819" y="3181780"/>
            <a:chExt cx="457200" cy="457200"/>
          </a:xfrm>
        </p:grpSpPr>
        <p:sp>
          <p:nvSpPr>
            <p:cNvPr id="58" name="Oval 57">
              <a:extLst>
                <a:ext uri="{FF2B5EF4-FFF2-40B4-BE49-F238E27FC236}">
                  <a16:creationId xmlns:a16="http://schemas.microsoft.com/office/drawing/2014/main" id="{18189265-00C1-4D63-A8C1-3455F220751C}"/>
                </a:ext>
              </a:extLst>
            </p:cNvPr>
            <p:cNvSpPr/>
            <p:nvPr/>
          </p:nvSpPr>
          <p:spPr bwMode="auto">
            <a:xfrm>
              <a:off x="2986819" y="3181780"/>
              <a:ext cx="457200" cy="457200"/>
            </a:xfrm>
            <a:prstGeom prst="ellipse">
              <a:avLst/>
            </a:prstGeom>
            <a:solidFill>
              <a:schemeClr val="tx1"/>
            </a:solidFill>
            <a:ln w="3175" cap="flat" cmpd="sng" algn="ctr">
              <a:solidFill>
                <a:schemeClr val="tx1">
                  <a:lumMod val="75000"/>
                  <a:lumOff val="25000"/>
                </a:schemeClr>
              </a:solidFill>
              <a:prstDash val="solid"/>
              <a:miter lim="800000"/>
              <a:headEnd type="none" w="med" len="med"/>
              <a:tailEnd type="none" w="med" len="med"/>
            </a:ln>
            <a:effectLst>
              <a:outerShdw blurRad="50800" dir="2700000" algn="tl" rotWithShape="0">
                <a:schemeClr val="bg1">
                  <a:alpha val="2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endParaRPr kumimoji="0" lang="en-US" sz="2400" b="1" i="0" u="none" strike="noStrike" kern="0" cap="none" spc="0" normalizeH="0" baseline="0" noProof="0">
                <a:ln>
                  <a:noFill/>
                </a:ln>
                <a:solidFill>
                  <a:schemeClr val="tx1">
                    <a:lumMod val="85000"/>
                    <a:lumOff val="15000"/>
                  </a:schemeClr>
                </a:solidFill>
                <a:effectLst/>
                <a:uLnTx/>
                <a:uFillTx/>
                <a:latin typeface="Segoe UI" panose="020B0502040204020203" pitchFamily="34" charset="0"/>
                <a:ea typeface="+mn-ea"/>
                <a:cs typeface="Segoe UI" panose="020B0502040204020203" pitchFamily="34" charset="0"/>
              </a:endParaRPr>
            </a:p>
          </p:txBody>
        </p:sp>
        <p:pic>
          <p:nvPicPr>
            <p:cNvPr id="59" name="Graphic 58" descr="Add">
              <a:extLst>
                <a:ext uri="{FF2B5EF4-FFF2-40B4-BE49-F238E27FC236}">
                  <a16:creationId xmlns:a16="http://schemas.microsoft.com/office/drawing/2014/main" id="{034E4592-C0D0-4187-8727-0404B06807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23979" y="3318940"/>
              <a:ext cx="182880" cy="182880"/>
            </a:xfrm>
            <a:prstGeom prst="rect">
              <a:avLst/>
            </a:prstGeom>
          </p:spPr>
        </p:pic>
      </p:grpSp>
      <p:sp>
        <p:nvSpPr>
          <p:cNvPr id="10" name="TextBox 9">
            <a:extLst>
              <a:ext uri="{FF2B5EF4-FFF2-40B4-BE49-F238E27FC236}">
                <a16:creationId xmlns:a16="http://schemas.microsoft.com/office/drawing/2014/main" id="{CC08A1CB-D943-4DB8-B81D-6A520F17DF8E}"/>
              </a:ext>
            </a:extLst>
          </p:cNvPr>
          <p:cNvSpPr txBox="1"/>
          <p:nvPr/>
        </p:nvSpPr>
        <p:spPr>
          <a:xfrm>
            <a:off x="3107201" y="612648"/>
            <a:ext cx="6472926" cy="707886"/>
          </a:xfrm>
          <a:prstGeom prst="rect">
            <a:avLst/>
          </a:prstGeom>
          <a:noFill/>
        </p:spPr>
        <p:txBody>
          <a:bodyPr wrap="none" rtlCol="0">
            <a:spAutoFit/>
          </a:bodyPr>
          <a:lstStyle/>
          <a:p>
            <a:r>
              <a:rPr lang="en-US" sz="4000" b="1" dirty="0">
                <a:solidFill>
                  <a:schemeClr val="bg1"/>
                </a:solidFill>
                <a:latin typeface="Segoe UI" panose="020B0502040204020203" pitchFamily="34" charset="0"/>
                <a:cs typeface="Segoe UI" panose="020B0502040204020203" pitchFamily="34" charset="0"/>
              </a:rPr>
              <a:t>O que é o </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a:t>
            </a:r>
            <a:endParaRPr lang="en-US" sz="4000" i="1" dirty="0">
              <a:solidFill>
                <a:schemeClr val="bg1"/>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8BA36F6D-B14E-4C13-B0C7-9CEC20ED5C58}"/>
              </a:ext>
            </a:extLst>
          </p:cNvPr>
          <p:cNvSpPr txBox="1"/>
          <p:nvPr/>
        </p:nvSpPr>
        <p:spPr>
          <a:xfrm>
            <a:off x="1146487" y="5143500"/>
            <a:ext cx="3337716" cy="323165"/>
          </a:xfrm>
          <a:prstGeom prst="rect">
            <a:avLst/>
          </a:prstGeom>
          <a:noFill/>
        </p:spPr>
        <p:txBody>
          <a:bodyPr wrap="square" rtlCol="0">
            <a:spAutoFit/>
          </a:bodyPr>
          <a:lstStyle/>
          <a:p>
            <a:pPr algn="ctr"/>
            <a:r>
              <a:rPr lang="en-US" sz="1500" b="1" dirty="0">
                <a:solidFill>
                  <a:schemeClr val="bg1">
                    <a:lumMod val="65000"/>
                  </a:schemeClr>
                </a:solidFill>
                <a:latin typeface="Segoe UI" panose="020B0502040204020203" pitchFamily="34" charset="0"/>
                <a:cs typeface="Segoe UI" panose="020B0502040204020203" pitchFamily="34" charset="0"/>
              </a:rPr>
              <a:t>Infrastrutura hiperconvergente</a:t>
            </a:r>
            <a:endParaRPr lang="en-US" sz="1500" i="1" dirty="0">
              <a:solidFill>
                <a:schemeClr val="bg1">
                  <a:lumMod val="65000"/>
                </a:schemeClr>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317CF349-B5C5-41E2-B21A-C8662B3DB280}"/>
              </a:ext>
            </a:extLst>
          </p:cNvPr>
          <p:cNvSpPr txBox="1"/>
          <p:nvPr/>
        </p:nvSpPr>
        <p:spPr>
          <a:xfrm>
            <a:off x="4677800" y="5168900"/>
            <a:ext cx="2743199" cy="1015663"/>
          </a:xfrm>
          <a:prstGeom prst="rect">
            <a:avLst/>
          </a:prstGeom>
          <a:noFill/>
        </p:spPr>
        <p:txBody>
          <a:bodyPr wrap="square" rtlCol="0">
            <a:spAutoFit/>
          </a:bodyPr>
          <a:lstStyle/>
          <a:p>
            <a:pPr algn="ctr"/>
            <a:r>
              <a:rPr lang="pt-BR" sz="1500" b="1" dirty="0">
                <a:gradFill>
                  <a:gsLst>
                    <a:gs pos="0">
                      <a:srgbClr val="00B0F0"/>
                    </a:gs>
                    <a:gs pos="100000">
                      <a:srgbClr val="0070C0"/>
                    </a:gs>
                  </a:gsLst>
                  <a:lin ang="0" scaled="0"/>
                </a:gradFill>
                <a:latin typeface="Segoe UI" panose="020B0502040204020203" pitchFamily="34" charset="0"/>
                <a:cs typeface="Segoe UI" panose="020B0502040204020203" pitchFamily="34" charset="0"/>
              </a:rPr>
              <a:t>Fornecidor como um serviço híbrido do Azure</a:t>
            </a:r>
          </a:p>
          <a:p>
            <a:pPr algn="ctr"/>
            <a:endParaRPr lang="en-US" sz="1500" b="1" i="1" dirty="0">
              <a:gradFill>
                <a:gsLst>
                  <a:gs pos="0">
                    <a:srgbClr val="00B0F0"/>
                  </a:gs>
                  <a:gs pos="100000">
                    <a:srgbClr val="0070C0"/>
                  </a:gs>
                </a:gsLst>
                <a:lin ang="0" scaled="0"/>
              </a:gradFill>
              <a:latin typeface="Segoe UI" panose="020B0502040204020203" pitchFamily="34" charset="0"/>
              <a:cs typeface="Segoe UI" panose="020B0502040204020203" pitchFamily="34" charset="0"/>
            </a:endParaRPr>
          </a:p>
          <a:p>
            <a:pPr algn="ctr"/>
            <a:endParaRPr lang="en-US" sz="1500" b="1" dirty="0">
              <a:gradFill>
                <a:gsLst>
                  <a:gs pos="0">
                    <a:srgbClr val="00B0F0"/>
                  </a:gs>
                  <a:gs pos="100000">
                    <a:srgbClr val="0070C0"/>
                  </a:gs>
                </a:gsLst>
                <a:lin ang="0" scaled="0"/>
              </a:gradFill>
              <a:latin typeface="Segoe UI" panose="020B0502040204020203" pitchFamily="34" charset="0"/>
              <a:cs typeface="Segoe UI" panose="020B0502040204020203" pitchFamily="34" charset="0"/>
            </a:endParaRPr>
          </a:p>
        </p:txBody>
      </p:sp>
      <p:sp>
        <p:nvSpPr>
          <p:cNvPr id="46" name="TextBox 45">
            <a:extLst>
              <a:ext uri="{FF2B5EF4-FFF2-40B4-BE49-F238E27FC236}">
                <a16:creationId xmlns:a16="http://schemas.microsoft.com/office/drawing/2014/main" id="{5CD11408-DDCD-4E76-8647-D586A13D7B7B}"/>
              </a:ext>
            </a:extLst>
          </p:cNvPr>
          <p:cNvSpPr txBox="1"/>
          <p:nvPr/>
        </p:nvSpPr>
        <p:spPr>
          <a:xfrm>
            <a:off x="7986468" y="5143500"/>
            <a:ext cx="2594411" cy="1015663"/>
          </a:xfrm>
          <a:prstGeom prst="rect">
            <a:avLst/>
          </a:prstGeom>
          <a:noFill/>
        </p:spPr>
        <p:txBody>
          <a:bodyPr wrap="square" rtlCol="0">
            <a:spAutoFit/>
          </a:bodyPr>
          <a:lstStyle/>
          <a:p>
            <a:pPr algn="ctr"/>
            <a:r>
              <a:rPr lang="pt-BR" sz="1500" b="1" dirty="0">
                <a:solidFill>
                  <a:schemeClr val="bg1">
                    <a:lumMod val="65000"/>
                  </a:schemeClr>
                </a:solidFill>
                <a:latin typeface="Segoe UI" panose="020B0502040204020203" pitchFamily="34" charset="0"/>
                <a:cs typeface="Segoe UI" panose="020B0502040204020203" pitchFamily="34" charset="0"/>
              </a:rPr>
              <a:t>Fácil de gerenciar e operar</a:t>
            </a:r>
          </a:p>
          <a:p>
            <a:pPr algn="ctr"/>
            <a:endParaRPr lang="en-US" sz="1500" b="1" dirty="0">
              <a:solidFill>
                <a:schemeClr val="bg1">
                  <a:lumMod val="65000"/>
                </a:schemeClr>
              </a:solidFill>
              <a:latin typeface="Segoe UI" panose="020B0502040204020203" pitchFamily="34" charset="0"/>
              <a:cs typeface="Segoe UI" panose="020B0502040204020203" pitchFamily="34" charset="0"/>
            </a:endParaRPr>
          </a:p>
          <a:p>
            <a:pPr algn="ctr"/>
            <a:endParaRPr lang="en-US" sz="1500" b="1" i="1" dirty="0">
              <a:solidFill>
                <a:schemeClr val="bg1">
                  <a:lumMod val="65000"/>
                </a:schemeClr>
              </a:solidFill>
              <a:latin typeface="Segoe UI" panose="020B0502040204020203" pitchFamily="34" charset="0"/>
              <a:cs typeface="Segoe UI" panose="020B0502040204020203" pitchFamily="34" charset="0"/>
            </a:endParaRPr>
          </a:p>
          <a:p>
            <a:pPr algn="ctr"/>
            <a:endParaRPr lang="en-US" sz="1500" i="1" dirty="0">
              <a:solidFill>
                <a:schemeClr val="bg1">
                  <a:lumMod val="65000"/>
                </a:schemeClr>
              </a:solidFill>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33CF3DF7-B116-4CA6-BAF7-0CD62CF8AD25}"/>
              </a:ext>
            </a:extLst>
          </p:cNvPr>
          <p:cNvSpPr/>
          <p:nvPr/>
        </p:nvSpPr>
        <p:spPr>
          <a:xfrm>
            <a:off x="4724400" y="2057400"/>
            <a:ext cx="2743200" cy="2743200"/>
          </a:xfrm>
          <a:prstGeom prst="roundRect">
            <a:avLst>
              <a:gd name="adj" fmla="val 3163"/>
            </a:avLst>
          </a:prstGeom>
          <a:solidFill>
            <a:schemeClr val="tx1"/>
          </a:solidFill>
          <a:ln w="38100">
            <a:gradFill>
              <a:gsLst>
                <a:gs pos="0">
                  <a:srgbClr val="00B0F0"/>
                </a:gs>
                <a:gs pos="100000">
                  <a:srgbClr val="0070C0"/>
                </a:gs>
              </a:gsLst>
              <a:lin ang="0" scaled="0"/>
            </a:gradFill>
          </a:ln>
          <a:effectLst>
            <a:outerShdw blurRad="254000" dir="2700000" algn="tl" rotWithShape="0">
              <a:schemeClr val="bg1">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58CF5579-A27E-4B1F-952E-E6040D731732}"/>
              </a:ext>
            </a:extLst>
          </p:cNvPr>
          <p:cNvPicPr>
            <a:picLocks noChangeAspect="1"/>
          </p:cNvPicPr>
          <p:nvPr/>
        </p:nvPicPr>
        <p:blipFill>
          <a:blip r:embed="rId5" cstate="screen">
            <a:alphaModFix amt="50000"/>
            <a:grayscl/>
            <a:extLst>
              <a:ext uri="{28A0092B-C50C-407E-A947-70E740481C1C}">
                <a14:useLocalDpi xmlns:a14="http://schemas.microsoft.com/office/drawing/2010/main"/>
              </a:ext>
            </a:extLst>
          </a:blip>
          <a:stretch>
            <a:fillRect/>
          </a:stretch>
        </p:blipFill>
        <p:spPr>
          <a:xfrm>
            <a:off x="1786645" y="2400300"/>
            <a:ext cx="2057400" cy="2057400"/>
          </a:xfrm>
          <a:prstGeom prst="rect">
            <a:avLst/>
          </a:prstGeom>
        </p:spPr>
      </p:pic>
      <p:pic>
        <p:nvPicPr>
          <p:cNvPr id="40" name="Picture 39">
            <a:extLst>
              <a:ext uri="{FF2B5EF4-FFF2-40B4-BE49-F238E27FC236}">
                <a16:creationId xmlns:a16="http://schemas.microsoft.com/office/drawing/2014/main" id="{DDC12347-9A1D-4798-BAB9-5B540CC5A311}"/>
              </a:ext>
            </a:extLst>
          </p:cNvPr>
          <p:cNvPicPr>
            <a:picLocks noChangeAspect="1"/>
          </p:cNvPicPr>
          <p:nvPr/>
        </p:nvPicPr>
        <p:blipFill>
          <a:blip r:embed="rId6" cstate="screen">
            <a:grayscl/>
            <a:alphaModFix amt="50000"/>
            <a:extLst>
              <a:ext uri="{28A0092B-C50C-407E-A947-70E740481C1C}">
                <a14:useLocalDpi xmlns:a14="http://schemas.microsoft.com/office/drawing/2010/main"/>
              </a:ext>
            </a:extLst>
          </a:blip>
          <a:stretch>
            <a:fillRect/>
          </a:stretch>
        </p:blipFill>
        <p:spPr>
          <a:xfrm>
            <a:off x="8254756" y="2400300"/>
            <a:ext cx="2057400" cy="2057400"/>
          </a:xfrm>
          <a:prstGeom prst="rect">
            <a:avLst/>
          </a:prstGeom>
        </p:spPr>
      </p:pic>
      <p:pic>
        <p:nvPicPr>
          <p:cNvPr id="38" name="Picture 37">
            <a:extLst>
              <a:ext uri="{FF2B5EF4-FFF2-40B4-BE49-F238E27FC236}">
                <a16:creationId xmlns:a16="http://schemas.microsoft.com/office/drawing/2014/main" id="{08BF2307-550B-40AB-A9C6-2F40553498B5}"/>
              </a:ext>
            </a:extLst>
          </p:cNvPr>
          <p:cNvPicPr>
            <a:picLocks noChangeAspect="1"/>
          </p:cNvPicPr>
          <p:nvPr/>
        </p:nvPicPr>
        <p:blipFill>
          <a:blip r:embed="rId7" cstate="screen">
            <a:alphaModFix/>
            <a:extLst>
              <a:ext uri="{28A0092B-C50C-407E-A947-70E740481C1C}">
                <a14:useLocalDpi xmlns:a14="http://schemas.microsoft.com/office/drawing/2010/main"/>
              </a:ext>
            </a:extLst>
          </a:blip>
          <a:stretch>
            <a:fillRect/>
          </a:stretch>
        </p:blipFill>
        <p:spPr>
          <a:xfrm>
            <a:off x="5020700" y="2400300"/>
            <a:ext cx="2057400" cy="2057400"/>
          </a:xfrm>
          <a:prstGeom prst="rect">
            <a:avLst/>
          </a:prstGeom>
        </p:spPr>
      </p:pic>
    </p:spTree>
    <p:extLst>
      <p:ext uri="{BB962C8B-B14F-4D97-AF65-F5344CB8AC3E}">
        <p14:creationId xmlns:p14="http://schemas.microsoft.com/office/powerpoint/2010/main" val="509752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46FFFD3-630A-43F1-94DA-4BC8DDEF910B}"/>
              </a:ext>
            </a:extLst>
          </p:cNvPr>
          <p:cNvSpPr txBox="1"/>
          <p:nvPr/>
        </p:nvSpPr>
        <p:spPr>
          <a:xfrm>
            <a:off x="355600" y="257134"/>
            <a:ext cx="8185959" cy="707886"/>
          </a:xfrm>
          <a:prstGeom prst="rect">
            <a:avLst/>
          </a:prstGeom>
          <a:noFill/>
        </p:spPr>
        <p:txBody>
          <a:bodyPr wrap="none" rtlCol="0">
            <a:spAutoFit/>
          </a:bodyPr>
          <a:lstStyle/>
          <a:p>
            <a:r>
              <a:rPr lang="en-US" sz="4000" b="1" dirty="0" err="1">
                <a:solidFill>
                  <a:schemeClr val="bg1"/>
                </a:solidFill>
                <a:latin typeface="Segoe UI" panose="020B0502040204020203" pitchFamily="34" charset="0"/>
                <a:cs typeface="Segoe UI" panose="020B0502040204020203" pitchFamily="34" charset="0"/>
              </a:rPr>
              <a:t>Intregrado</a:t>
            </a:r>
            <a:r>
              <a:rPr lang="en-US" sz="4000" b="1" dirty="0">
                <a:solidFill>
                  <a:schemeClr val="bg1"/>
                </a:solidFill>
                <a:latin typeface="Segoe UI" panose="020B0502040204020203" pitchFamily="34" charset="0"/>
                <a:cs typeface="Segoe UI" panose="020B0502040204020203" pitchFamily="34" charset="0"/>
              </a:rPr>
              <a:t> </a:t>
            </a:r>
            <a:r>
              <a:rPr lang="en-US" sz="4000" b="1" dirty="0" err="1">
                <a:solidFill>
                  <a:schemeClr val="bg1"/>
                </a:solidFill>
                <a:latin typeface="Segoe UI" panose="020B0502040204020203" pitchFamily="34" charset="0"/>
                <a:cs typeface="Segoe UI" panose="020B0502040204020203" pitchFamily="34" charset="0"/>
              </a:rPr>
              <a:t>ao</a:t>
            </a:r>
            <a:r>
              <a:rPr lang="en-US" sz="4000" b="1" dirty="0">
                <a:solidFill>
                  <a:schemeClr val="bg1"/>
                </a:solidFill>
                <a:latin typeface="Segoe UI" panose="020B0502040204020203" pitchFamily="34" charset="0"/>
                <a:cs typeface="Segoe UI" panose="020B0502040204020203" pitchFamily="34" charset="0"/>
              </a:rPr>
              <a:t> Azure </a:t>
            </a:r>
            <a:r>
              <a:rPr lang="en-US" sz="4000" b="1" dirty="0" err="1">
                <a:solidFill>
                  <a:schemeClr val="bg1"/>
                </a:solidFill>
                <a:latin typeface="Segoe UI" panose="020B0502040204020203" pitchFamily="34" charset="0"/>
                <a:cs typeface="Segoe UI" panose="020B0502040204020203" pitchFamily="34" charset="0"/>
              </a:rPr>
              <a:t>nativamente</a:t>
            </a:r>
            <a:endParaRPr lang="en-US" sz="4000" i="1" dirty="0">
              <a:solidFill>
                <a:schemeClr val="bg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07B3EDB7-1866-43D6-8C60-473900BE03F9}"/>
              </a:ext>
            </a:extLst>
          </p:cNvPr>
          <p:cNvSpPr txBox="1"/>
          <p:nvPr/>
        </p:nvSpPr>
        <p:spPr>
          <a:xfrm>
            <a:off x="609600" y="1342181"/>
            <a:ext cx="7014869" cy="1246495"/>
          </a:xfrm>
          <a:prstGeom prst="rect">
            <a:avLst/>
          </a:prstGeom>
          <a:noFill/>
        </p:spPr>
        <p:txBody>
          <a:bodyPr wrap="none" rtlCol="0">
            <a:spAutoFit/>
          </a:bodyPr>
          <a:lstStyle/>
          <a:p>
            <a:r>
              <a:rPr lang="en-US" sz="1500" dirty="0">
                <a:solidFill>
                  <a:schemeClr val="bg1"/>
                </a:solidFill>
                <a:latin typeface="Segoe UI" panose="020B0502040204020203" pitchFamily="34" charset="0"/>
                <a:cs typeface="Segoe UI" panose="020B0502040204020203" pitchFamily="34" charset="0"/>
              </a:rPr>
              <a:t>Azure Resource Manager (ARM) </a:t>
            </a:r>
            <a:r>
              <a:rPr lang="en-US" sz="1500" dirty="0" err="1">
                <a:solidFill>
                  <a:schemeClr val="bg1"/>
                </a:solidFill>
                <a:latin typeface="Segoe UI" panose="020B0502040204020203" pitchFamily="34" charset="0"/>
                <a:cs typeface="Segoe UI" panose="020B0502040204020203" pitchFamily="34" charset="0"/>
              </a:rPr>
              <a:t>representa</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cada</a:t>
            </a:r>
            <a:r>
              <a:rPr lang="en-US" sz="1500" dirty="0">
                <a:solidFill>
                  <a:schemeClr val="bg1"/>
                </a:solidFill>
                <a:latin typeface="Segoe UI" panose="020B0502040204020203" pitchFamily="34" charset="0"/>
                <a:cs typeface="Segoe UI" panose="020B0502040204020203" pitchFamily="34" charset="0"/>
              </a:rPr>
              <a:t> cluster local do </a:t>
            </a:r>
            <a:r>
              <a:rPr lang="en-US" sz="1500" dirty="0">
                <a:solidFill>
                  <a:srgbClr val="00ABEE"/>
                </a:solidFill>
                <a:latin typeface="Segoe UI" panose="020B0502040204020203" pitchFamily="34" charset="0"/>
                <a:cs typeface="Segoe UI" panose="020B0502040204020203" pitchFamily="34" charset="0"/>
              </a:rPr>
              <a:t>Azure Stack HCI</a:t>
            </a:r>
          </a:p>
          <a:p>
            <a:pPr marL="228600" indent="-228600">
              <a:buFont typeface="+mj-lt"/>
              <a:buAutoNum type="arabicPeriod"/>
            </a:pPr>
            <a:endParaRPr lang="en-US" sz="1500" dirty="0">
              <a:solidFill>
                <a:schemeClr val="bg1"/>
              </a:solidFill>
              <a:latin typeface="Segoe UI" panose="020B0502040204020203" pitchFamily="34" charset="0"/>
              <a:cs typeface="Segoe UI" panose="020B0502040204020203" pitchFamily="34" charset="0"/>
            </a:endParaRPr>
          </a:p>
          <a:p>
            <a:r>
              <a:rPr lang="en-US" sz="1500" dirty="0">
                <a:solidFill>
                  <a:schemeClr val="bg1"/>
                </a:solidFill>
                <a:latin typeface="Segoe UI" panose="020B0502040204020203" pitchFamily="34" charset="0"/>
                <a:cs typeface="Segoe UI" panose="020B0502040204020203" pitchFamily="34" charset="0"/>
              </a:rPr>
              <a:t>Visibilidade no Portal do Azure e </a:t>
            </a:r>
            <a:r>
              <a:rPr lang="en-US" sz="1500" dirty="0" err="1">
                <a:solidFill>
                  <a:schemeClr val="bg1"/>
                </a:solidFill>
                <a:latin typeface="Segoe UI" panose="020B0502040204020203" pitchFamily="34" charset="0"/>
                <a:cs typeface="Segoe UI" panose="020B0502040204020203" pitchFamily="34" charset="0"/>
              </a:rPr>
              <a:t>projetado</a:t>
            </a:r>
            <a:r>
              <a:rPr lang="en-US" sz="1500" dirty="0">
                <a:solidFill>
                  <a:schemeClr val="bg1"/>
                </a:solidFill>
                <a:latin typeface="Segoe UI" panose="020B0502040204020203" pitchFamily="34" charset="0"/>
                <a:cs typeface="Segoe UI" panose="020B0502040204020203" pitchFamily="34" charset="0"/>
              </a:rPr>
              <a:t> para </a:t>
            </a:r>
            <a:r>
              <a:rPr lang="en-US" sz="1500" dirty="0" err="1">
                <a:solidFill>
                  <a:schemeClr val="bg1"/>
                </a:solidFill>
                <a:latin typeface="Segoe UI" panose="020B0502040204020203" pitchFamily="34" charset="0"/>
                <a:cs typeface="Segoe UI" panose="020B0502040204020203" pitchFamily="34" charset="0"/>
              </a:rPr>
              <a:t>gerenciamento</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híbrido</a:t>
            </a:r>
            <a:endParaRPr lang="en-US" sz="1500" dirty="0">
              <a:solidFill>
                <a:schemeClr val="bg1"/>
              </a:solidFill>
              <a:latin typeface="Segoe UI" panose="020B0502040204020203" pitchFamily="34" charset="0"/>
              <a:cs typeface="Segoe UI" panose="020B0502040204020203" pitchFamily="34" charset="0"/>
            </a:endParaRPr>
          </a:p>
          <a:p>
            <a:endParaRPr lang="en-US" sz="1500" dirty="0">
              <a:solidFill>
                <a:schemeClr val="bg1"/>
              </a:solidFill>
              <a:latin typeface="Segoe UI" panose="020B0502040204020203" pitchFamily="34" charset="0"/>
              <a:cs typeface="Segoe UI" panose="020B0502040204020203" pitchFamily="34" charset="0"/>
            </a:endParaRPr>
          </a:p>
          <a:p>
            <a:r>
              <a:rPr lang="en-US" sz="1500" b="1" dirty="0">
                <a:solidFill>
                  <a:schemeClr val="bg1"/>
                </a:solidFill>
                <a:latin typeface="Segoe UI" panose="020B0502040204020203" pitchFamily="34" charset="0"/>
                <a:cs typeface="Segoe UI" panose="020B0502040204020203" pitchFamily="34" charset="0"/>
              </a:rPr>
              <a:t>Sem </a:t>
            </a:r>
            <a:r>
              <a:rPr lang="en-US" sz="1500" b="1" dirty="0" err="1">
                <a:solidFill>
                  <a:schemeClr val="bg1"/>
                </a:solidFill>
                <a:latin typeface="Segoe UI" panose="020B0502040204020203" pitchFamily="34" charset="0"/>
                <a:cs typeface="Segoe UI" panose="020B0502040204020203" pitchFamily="34" charset="0"/>
              </a:rPr>
              <a:t>confusão</a:t>
            </a:r>
            <a:r>
              <a:rPr lang="en-US" sz="1500" b="1" dirty="0">
                <a:solidFill>
                  <a:schemeClr val="bg1"/>
                </a:solidFill>
                <a:latin typeface="Segoe UI" panose="020B0502040204020203" pitchFamily="34" charset="0"/>
                <a:cs typeface="Segoe UI" panose="020B0502040204020203" pitchFamily="34" charset="0"/>
              </a:rPr>
              <a:t> com </a:t>
            </a:r>
            <a:r>
              <a:rPr lang="en-US" sz="1500" b="1" dirty="0" err="1">
                <a:solidFill>
                  <a:schemeClr val="bg1"/>
                </a:solidFill>
                <a:latin typeface="Segoe UI" panose="020B0502040204020203" pitchFamily="34" charset="0"/>
                <a:cs typeface="Segoe UI" panose="020B0502040204020203" pitchFamily="34" charset="0"/>
              </a:rPr>
              <a:t>agentes</a:t>
            </a:r>
            <a:r>
              <a:rPr lang="en-US" sz="1500" b="1" dirty="0">
                <a:solidFill>
                  <a:schemeClr val="bg1"/>
                </a:solidFill>
                <a:latin typeface="Segoe UI" panose="020B0502040204020203" pitchFamily="34" charset="0"/>
                <a:cs typeface="Segoe UI" panose="020B0502040204020203" pitchFamily="34" charset="0"/>
              </a:rPr>
              <a:t> </a:t>
            </a:r>
            <a:r>
              <a:rPr lang="en-US" sz="1500" b="1" dirty="0" err="1">
                <a:solidFill>
                  <a:schemeClr val="bg1"/>
                </a:solidFill>
                <a:latin typeface="Segoe UI" panose="020B0502040204020203" pitchFamily="34" charset="0"/>
                <a:cs typeface="Segoe UI" panose="020B0502040204020203" pitchFamily="34" charset="0"/>
              </a:rPr>
              <a:t>ou</a:t>
            </a:r>
            <a:r>
              <a:rPr lang="en-US" sz="1500" b="1" dirty="0">
                <a:solidFill>
                  <a:schemeClr val="bg1"/>
                </a:solidFill>
                <a:latin typeface="Segoe UI" panose="020B0502040204020203" pitchFamily="34" charset="0"/>
                <a:cs typeface="Segoe UI" panose="020B0502040204020203" pitchFamily="34" charset="0"/>
              </a:rPr>
              <a:t> scripts – é </a:t>
            </a:r>
            <a:r>
              <a:rPr lang="en-US" sz="1500" b="1" dirty="0" err="1">
                <a:solidFill>
                  <a:schemeClr val="bg1"/>
                </a:solidFill>
                <a:latin typeface="Segoe UI" panose="020B0502040204020203" pitchFamily="34" charset="0"/>
                <a:cs typeface="Segoe UI" panose="020B0502040204020203" pitchFamily="34" charset="0"/>
              </a:rPr>
              <a:t>embutido</a:t>
            </a:r>
            <a:r>
              <a:rPr lang="en-US" sz="1500" b="1" dirty="0">
                <a:solidFill>
                  <a:schemeClr val="bg1"/>
                </a:solidFill>
                <a:latin typeface="Segoe UI" panose="020B0502040204020203" pitchFamily="34" charset="0"/>
                <a:cs typeface="Segoe UI" panose="020B0502040204020203" pitchFamily="34" charset="0"/>
              </a:rPr>
              <a:t>!</a:t>
            </a:r>
          </a:p>
        </p:txBody>
      </p:sp>
      <p:cxnSp>
        <p:nvCxnSpPr>
          <p:cNvPr id="40" name="Straight Connector 39">
            <a:extLst>
              <a:ext uri="{FF2B5EF4-FFF2-40B4-BE49-F238E27FC236}">
                <a16:creationId xmlns:a16="http://schemas.microsoft.com/office/drawing/2014/main" id="{5519FD69-1627-4C9A-AB3F-B9B8B6F1209C}"/>
              </a:ext>
            </a:extLst>
          </p:cNvPr>
          <p:cNvCxnSpPr>
            <a:cxnSpLocks/>
          </p:cNvCxnSpPr>
          <p:nvPr/>
        </p:nvCxnSpPr>
        <p:spPr>
          <a:xfrm>
            <a:off x="1524000" y="5058807"/>
            <a:ext cx="9144000" cy="0"/>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A8F1EC9-E477-4A16-926D-C3754416AD55}"/>
              </a:ext>
            </a:extLst>
          </p:cNvPr>
          <p:cNvSpPr txBox="1"/>
          <p:nvPr/>
        </p:nvSpPr>
        <p:spPr>
          <a:xfrm>
            <a:off x="10365032" y="4800430"/>
            <a:ext cx="302968" cy="200055"/>
          </a:xfrm>
          <a:prstGeom prst="rect">
            <a:avLst/>
          </a:prstGeom>
          <a:noFill/>
        </p:spPr>
        <p:txBody>
          <a:bodyPr wrap="none" lIns="0" rIns="0" rtlCol="0">
            <a:spAutoFit/>
          </a:bodyPr>
          <a:lstStyle/>
          <a:p>
            <a:pPr algn="r"/>
            <a:r>
              <a:rPr lang="en-US" sz="700" b="1" dirty="0">
                <a:solidFill>
                  <a:schemeClr val="bg1"/>
                </a:solidFill>
                <a:latin typeface="Segoe UI" panose="020B0502040204020203" pitchFamily="34" charset="0"/>
                <a:cs typeface="Segoe UI" panose="020B0502040204020203" pitchFamily="34" charset="0"/>
              </a:rPr>
              <a:t>Nuvem</a:t>
            </a:r>
          </a:p>
        </p:txBody>
      </p:sp>
      <p:sp>
        <p:nvSpPr>
          <p:cNvPr id="43" name="TextBox 42">
            <a:extLst>
              <a:ext uri="{FF2B5EF4-FFF2-40B4-BE49-F238E27FC236}">
                <a16:creationId xmlns:a16="http://schemas.microsoft.com/office/drawing/2014/main" id="{E152D8FD-A4B7-45AE-829A-1E945A55400E}"/>
              </a:ext>
            </a:extLst>
          </p:cNvPr>
          <p:cNvSpPr txBox="1"/>
          <p:nvPr/>
        </p:nvSpPr>
        <p:spPr>
          <a:xfrm>
            <a:off x="10034813" y="5138278"/>
            <a:ext cx="633187" cy="200055"/>
          </a:xfrm>
          <a:prstGeom prst="rect">
            <a:avLst/>
          </a:prstGeom>
          <a:noFill/>
        </p:spPr>
        <p:txBody>
          <a:bodyPr wrap="none" lIns="0" rIns="0" rtlCol="0">
            <a:spAutoFit/>
          </a:bodyPr>
          <a:lstStyle/>
          <a:p>
            <a:pPr algn="r"/>
            <a:r>
              <a:rPr lang="en-US" sz="700" b="1" dirty="0" err="1">
                <a:solidFill>
                  <a:schemeClr val="bg1"/>
                </a:solidFill>
                <a:latin typeface="Segoe UI" panose="020B0502040204020203" pitchFamily="34" charset="0"/>
                <a:cs typeface="Segoe UI" panose="020B0502040204020203" pitchFamily="34" charset="0"/>
              </a:rPr>
              <a:t>Ambiente</a:t>
            </a:r>
            <a:r>
              <a:rPr lang="en-US" sz="700" b="1" dirty="0">
                <a:solidFill>
                  <a:schemeClr val="bg1"/>
                </a:solidFill>
                <a:latin typeface="Segoe UI" panose="020B0502040204020203" pitchFamily="34" charset="0"/>
                <a:cs typeface="Segoe UI" panose="020B0502040204020203" pitchFamily="34" charset="0"/>
              </a:rPr>
              <a:t> local</a:t>
            </a:r>
          </a:p>
        </p:txBody>
      </p:sp>
      <p:pic>
        <p:nvPicPr>
          <p:cNvPr id="44" name="Graphic 43" descr="Cloud">
            <a:extLst>
              <a:ext uri="{FF2B5EF4-FFF2-40B4-BE49-F238E27FC236}">
                <a16:creationId xmlns:a16="http://schemas.microsoft.com/office/drawing/2014/main" id="{23C62505-F752-4024-BB01-BA4062209FB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66248" y="4498678"/>
            <a:ext cx="301752" cy="301752"/>
          </a:xfrm>
          <a:prstGeom prst="rect">
            <a:avLst/>
          </a:prstGeom>
        </p:spPr>
      </p:pic>
      <p:pic>
        <p:nvPicPr>
          <p:cNvPr id="45" name="Graphic 44" descr="City">
            <a:extLst>
              <a:ext uri="{FF2B5EF4-FFF2-40B4-BE49-F238E27FC236}">
                <a16:creationId xmlns:a16="http://schemas.microsoft.com/office/drawing/2014/main" id="{1AD79014-04BB-4751-892A-FD69E2684AD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66248" y="5368563"/>
            <a:ext cx="301752" cy="301752"/>
          </a:xfrm>
          <a:prstGeom prst="rect">
            <a:avLst/>
          </a:prstGeom>
        </p:spPr>
      </p:pic>
      <p:sp>
        <p:nvSpPr>
          <p:cNvPr id="46" name="Rectangle 45">
            <a:extLst>
              <a:ext uri="{FF2B5EF4-FFF2-40B4-BE49-F238E27FC236}">
                <a16:creationId xmlns:a16="http://schemas.microsoft.com/office/drawing/2014/main" id="{AF5CC923-B0D6-44BB-9C40-D5FB1500C87C}"/>
              </a:ext>
            </a:extLst>
          </p:cNvPr>
          <p:cNvSpPr/>
          <p:nvPr/>
        </p:nvSpPr>
        <p:spPr>
          <a:xfrm>
            <a:off x="8391810" y="3229948"/>
            <a:ext cx="1371600" cy="1371600"/>
          </a:xfrm>
          <a:prstGeom prst="rect">
            <a:avLst/>
          </a:prstGeom>
          <a:pattFill prst="wdUpDiag">
            <a:fgClr>
              <a:schemeClr val="bg1"/>
            </a:fgClr>
            <a:bgClr>
              <a:schemeClr val="bg1">
                <a:lumMod val="95000"/>
              </a:schemeClr>
            </a:bgClr>
          </a:pattFill>
          <a:ln w="127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US" sz="850" b="1" dirty="0">
                <a:solidFill>
                  <a:schemeClr val="tx1">
                    <a:lumMod val="65000"/>
                    <a:lumOff val="35000"/>
                  </a:schemeClr>
                </a:solidFill>
                <a:latin typeface="Segoe UI Semibold" panose="020B0702040204020203" pitchFamily="34" charset="0"/>
                <a:cs typeface="Segoe UI Semibold" panose="020B0702040204020203" pitchFamily="34" charset="0"/>
              </a:rPr>
              <a:t>Azure Stack HCI</a:t>
            </a:r>
          </a:p>
          <a:p>
            <a:pPr algn="ctr"/>
            <a:r>
              <a:rPr lang="en-US" sz="850" b="1" dirty="0" err="1">
                <a:solidFill>
                  <a:schemeClr val="tx1">
                    <a:lumMod val="65000"/>
                    <a:lumOff val="35000"/>
                  </a:schemeClr>
                </a:solidFill>
                <a:latin typeface="Segoe UI Semibold" panose="020B0702040204020203" pitchFamily="34" charset="0"/>
                <a:cs typeface="Segoe UI Semibold" panose="020B0702040204020203" pitchFamily="34" charset="0"/>
              </a:rPr>
              <a:t>Provedor</a:t>
            </a:r>
            <a:r>
              <a:rPr lang="en-US" sz="850" b="1" dirty="0">
                <a:solidFill>
                  <a:schemeClr val="tx1">
                    <a:lumMod val="65000"/>
                    <a:lumOff val="35000"/>
                  </a:schemeClr>
                </a:solidFill>
                <a:latin typeface="Segoe UI Semibold" panose="020B0702040204020203" pitchFamily="34" charset="0"/>
                <a:cs typeface="Segoe UI Semibold" panose="020B0702040204020203" pitchFamily="34" charset="0"/>
              </a:rPr>
              <a:t> de Recursos</a:t>
            </a:r>
          </a:p>
          <a:p>
            <a:pPr algn="ctr"/>
            <a:endParaRPr lang="en-US" sz="850" dirty="0">
              <a:solidFill>
                <a:schemeClr val="tx1">
                  <a:lumMod val="65000"/>
                  <a:lumOff val="35000"/>
                </a:schemeClr>
              </a:solidFill>
              <a:latin typeface="Segoe UI" panose="020B0502040204020203" pitchFamily="34" charset="0"/>
              <a:cs typeface="Segoe UI" panose="020B0502040204020203" pitchFamily="34" charset="0"/>
            </a:endParaRPr>
          </a:p>
          <a:p>
            <a:pPr algn="ctr"/>
            <a:r>
              <a:rPr lang="en-US" sz="850" dirty="0">
                <a:solidFill>
                  <a:schemeClr val="tx1">
                    <a:lumMod val="65000"/>
                    <a:lumOff val="35000"/>
                  </a:schemeClr>
                </a:solidFill>
                <a:latin typeface="Segoe UI" panose="020B0502040204020203" pitchFamily="34" charset="0"/>
                <a:cs typeface="Segoe UI" panose="020B0502040204020203" pitchFamily="34" charset="0"/>
              </a:rPr>
              <a:t>pela Microsoft</a:t>
            </a:r>
          </a:p>
        </p:txBody>
      </p:sp>
      <p:sp>
        <p:nvSpPr>
          <p:cNvPr id="23" name="Rectangle 22">
            <a:extLst>
              <a:ext uri="{FF2B5EF4-FFF2-40B4-BE49-F238E27FC236}">
                <a16:creationId xmlns:a16="http://schemas.microsoft.com/office/drawing/2014/main" id="{9DE5D405-A396-4BB0-B0DF-56EEA41029B8}"/>
              </a:ext>
            </a:extLst>
          </p:cNvPr>
          <p:cNvSpPr/>
          <p:nvPr/>
        </p:nvSpPr>
        <p:spPr>
          <a:xfrm>
            <a:off x="4267200" y="2818468"/>
            <a:ext cx="3657600" cy="1920240"/>
          </a:xfrm>
          <a:prstGeom prst="rect">
            <a:avLst/>
          </a:prstGeom>
          <a:solidFill>
            <a:schemeClr val="bg1"/>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r>
              <a:rPr lang="en-US" sz="850" dirty="0">
                <a:solidFill>
                  <a:srgbClr val="0078D4"/>
                </a:solidFill>
                <a:latin typeface="Segoe UI Semibold" panose="020B0702040204020203" pitchFamily="34" charset="0"/>
                <a:cs typeface="Segoe UI Semibold" panose="020B0702040204020203" pitchFamily="34" charset="0"/>
              </a:rPr>
              <a:t>Azure Active Directory</a:t>
            </a:r>
          </a:p>
        </p:txBody>
      </p:sp>
      <p:grpSp>
        <p:nvGrpSpPr>
          <p:cNvPr id="28" name="Group 27">
            <a:extLst>
              <a:ext uri="{FF2B5EF4-FFF2-40B4-BE49-F238E27FC236}">
                <a16:creationId xmlns:a16="http://schemas.microsoft.com/office/drawing/2014/main" id="{824A98AB-13AC-4AEA-BB6A-910CBFC86B7D}"/>
              </a:ext>
            </a:extLst>
          </p:cNvPr>
          <p:cNvGrpSpPr/>
          <p:nvPr/>
        </p:nvGrpSpPr>
        <p:grpSpPr>
          <a:xfrm>
            <a:off x="5547360" y="5382510"/>
            <a:ext cx="1097280" cy="978776"/>
            <a:chOff x="4809811" y="5656957"/>
            <a:chExt cx="1097280" cy="978776"/>
          </a:xfrm>
        </p:grpSpPr>
        <p:pic>
          <p:nvPicPr>
            <p:cNvPr id="50" name="Picture 49">
              <a:extLst>
                <a:ext uri="{FF2B5EF4-FFF2-40B4-BE49-F238E27FC236}">
                  <a16:creationId xmlns:a16="http://schemas.microsoft.com/office/drawing/2014/main" id="{8F1E2AA8-1BED-48F6-8ED4-F9928F67342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09811" y="6159091"/>
              <a:ext cx="1097280" cy="219456"/>
            </a:xfrm>
            <a:prstGeom prst="rect">
              <a:avLst/>
            </a:prstGeom>
          </p:spPr>
        </p:pic>
        <p:pic>
          <p:nvPicPr>
            <p:cNvPr id="52" name="Picture 51">
              <a:extLst>
                <a:ext uri="{FF2B5EF4-FFF2-40B4-BE49-F238E27FC236}">
                  <a16:creationId xmlns:a16="http://schemas.microsoft.com/office/drawing/2014/main" id="{2D1F386B-96F7-468F-918B-677CC3ADB0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09811" y="5908024"/>
              <a:ext cx="1097280" cy="219456"/>
            </a:xfrm>
            <a:prstGeom prst="rect">
              <a:avLst/>
            </a:prstGeom>
          </p:spPr>
        </p:pic>
        <p:pic>
          <p:nvPicPr>
            <p:cNvPr id="53" name="Picture 52">
              <a:extLst>
                <a:ext uri="{FF2B5EF4-FFF2-40B4-BE49-F238E27FC236}">
                  <a16:creationId xmlns:a16="http://schemas.microsoft.com/office/drawing/2014/main" id="{A56E9F22-7CEE-4015-AF79-7CA9D158237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09811" y="5656957"/>
              <a:ext cx="1097280" cy="219456"/>
            </a:xfrm>
            <a:prstGeom prst="rect">
              <a:avLst/>
            </a:prstGeom>
          </p:spPr>
        </p:pic>
        <p:sp>
          <p:nvSpPr>
            <p:cNvPr id="54" name="TextBox 53">
              <a:extLst>
                <a:ext uri="{FF2B5EF4-FFF2-40B4-BE49-F238E27FC236}">
                  <a16:creationId xmlns:a16="http://schemas.microsoft.com/office/drawing/2014/main" id="{0A913370-7CF8-4832-A852-6A9F5D42078C}"/>
                </a:ext>
              </a:extLst>
            </p:cNvPr>
            <p:cNvSpPr txBox="1"/>
            <p:nvPr/>
          </p:nvSpPr>
          <p:spPr>
            <a:xfrm>
              <a:off x="4963149" y="6412595"/>
              <a:ext cx="790602" cy="223138"/>
            </a:xfrm>
            <a:prstGeom prst="rect">
              <a:avLst/>
            </a:prstGeom>
            <a:noFill/>
          </p:spPr>
          <p:txBody>
            <a:bodyPr wrap="none" lIns="91440" rIns="91440" rtlCol="0">
              <a:spAutoFit/>
            </a:bodyPr>
            <a:lstStyle/>
            <a:p>
              <a:pPr algn="ctr"/>
              <a:r>
                <a:rPr lang="en-US" sz="850" b="1" dirty="0">
                  <a:solidFill>
                    <a:schemeClr val="bg1"/>
                  </a:solidFill>
                  <a:latin typeface="Segoe UI Semibold" panose="020B0702040204020203" pitchFamily="34" charset="0"/>
                  <a:cs typeface="Segoe UI Semibold" panose="020B0702040204020203" pitchFamily="34" charset="0"/>
                </a:rPr>
                <a:t>Cluster local</a:t>
              </a:r>
            </a:p>
          </p:txBody>
        </p:sp>
        <p:sp>
          <p:nvSpPr>
            <p:cNvPr id="55" name="TextBox 54">
              <a:extLst>
                <a:ext uri="{FF2B5EF4-FFF2-40B4-BE49-F238E27FC236}">
                  <a16:creationId xmlns:a16="http://schemas.microsoft.com/office/drawing/2014/main" id="{806FB9A6-7302-4B5E-A889-F227B2035C7D}"/>
                </a:ext>
              </a:extLst>
            </p:cNvPr>
            <p:cNvSpPr txBox="1"/>
            <p:nvPr/>
          </p:nvSpPr>
          <p:spPr>
            <a:xfrm>
              <a:off x="5096199" y="5662848"/>
              <a:ext cx="524504" cy="200055"/>
            </a:xfrm>
            <a:prstGeom prst="rect">
              <a:avLst/>
            </a:prstGeom>
            <a:noFill/>
          </p:spPr>
          <p:txBody>
            <a:bodyPr wrap="none" lIns="91440" rIns="91440" rtlCol="0">
              <a:spAutoFit/>
            </a:bodyPr>
            <a:lstStyle/>
            <a:p>
              <a:pPr algn="ctr"/>
              <a:r>
                <a:rPr lang="en-US" sz="700" b="1" dirty="0">
                  <a:solidFill>
                    <a:schemeClr val="bg1"/>
                  </a:solidFill>
                  <a:latin typeface="Segoe UI" panose="020B0502040204020203" pitchFamily="34" charset="0"/>
                  <a:cs typeface="Segoe UI" panose="020B0502040204020203" pitchFamily="34" charset="0"/>
                </a:rPr>
                <a:t>Server 1</a:t>
              </a:r>
            </a:p>
          </p:txBody>
        </p:sp>
        <p:sp>
          <p:nvSpPr>
            <p:cNvPr id="56" name="TextBox 55">
              <a:extLst>
                <a:ext uri="{FF2B5EF4-FFF2-40B4-BE49-F238E27FC236}">
                  <a16:creationId xmlns:a16="http://schemas.microsoft.com/office/drawing/2014/main" id="{FC7231A2-D5F8-4692-AE37-B3AC92FD62D3}"/>
                </a:ext>
              </a:extLst>
            </p:cNvPr>
            <p:cNvSpPr txBox="1"/>
            <p:nvPr/>
          </p:nvSpPr>
          <p:spPr>
            <a:xfrm>
              <a:off x="5096199" y="5913725"/>
              <a:ext cx="524504" cy="200055"/>
            </a:xfrm>
            <a:prstGeom prst="rect">
              <a:avLst/>
            </a:prstGeom>
            <a:noFill/>
          </p:spPr>
          <p:txBody>
            <a:bodyPr wrap="none" lIns="91440" rIns="91440" rtlCol="0">
              <a:spAutoFit/>
            </a:bodyPr>
            <a:lstStyle/>
            <a:p>
              <a:pPr algn="ctr"/>
              <a:r>
                <a:rPr lang="en-US" sz="700" b="1" dirty="0">
                  <a:solidFill>
                    <a:schemeClr val="bg1"/>
                  </a:solidFill>
                  <a:latin typeface="Segoe UI" panose="020B0502040204020203" pitchFamily="34" charset="0"/>
                  <a:cs typeface="Segoe UI" panose="020B0502040204020203" pitchFamily="34" charset="0"/>
                </a:rPr>
                <a:t>Server 2</a:t>
              </a:r>
            </a:p>
          </p:txBody>
        </p:sp>
        <p:sp>
          <p:nvSpPr>
            <p:cNvPr id="59" name="TextBox 58">
              <a:extLst>
                <a:ext uri="{FF2B5EF4-FFF2-40B4-BE49-F238E27FC236}">
                  <a16:creationId xmlns:a16="http://schemas.microsoft.com/office/drawing/2014/main" id="{25899568-EC00-40F2-90E9-25354F41B974}"/>
                </a:ext>
              </a:extLst>
            </p:cNvPr>
            <p:cNvSpPr txBox="1"/>
            <p:nvPr/>
          </p:nvSpPr>
          <p:spPr>
            <a:xfrm>
              <a:off x="5096199" y="6164602"/>
              <a:ext cx="524504" cy="200055"/>
            </a:xfrm>
            <a:prstGeom prst="rect">
              <a:avLst/>
            </a:prstGeom>
            <a:noFill/>
          </p:spPr>
          <p:txBody>
            <a:bodyPr wrap="none" lIns="91440" rIns="91440" rtlCol="0">
              <a:spAutoFit/>
            </a:bodyPr>
            <a:lstStyle/>
            <a:p>
              <a:pPr algn="ctr"/>
              <a:r>
                <a:rPr lang="en-US" sz="700" b="1">
                  <a:solidFill>
                    <a:schemeClr val="bg1"/>
                  </a:solidFill>
                  <a:latin typeface="Segoe UI" panose="020B0502040204020203" pitchFamily="34" charset="0"/>
                  <a:cs typeface="Segoe UI" panose="020B0502040204020203" pitchFamily="34" charset="0"/>
                </a:rPr>
                <a:t>Server 3</a:t>
              </a:r>
            </a:p>
          </p:txBody>
        </p:sp>
      </p:grpSp>
      <p:sp>
        <p:nvSpPr>
          <p:cNvPr id="48" name="Rectangle 47">
            <a:extLst>
              <a:ext uri="{FF2B5EF4-FFF2-40B4-BE49-F238E27FC236}">
                <a16:creationId xmlns:a16="http://schemas.microsoft.com/office/drawing/2014/main" id="{3AC57B20-BA51-4D1D-9993-D0C4E16146AE}"/>
              </a:ext>
            </a:extLst>
          </p:cNvPr>
          <p:cNvSpPr/>
          <p:nvPr/>
        </p:nvSpPr>
        <p:spPr>
          <a:xfrm>
            <a:off x="4678680" y="3092788"/>
            <a:ext cx="2834640" cy="1463040"/>
          </a:xfrm>
          <a:prstGeom prst="rect">
            <a:avLst/>
          </a:prstGeom>
          <a:solidFill>
            <a:srgbClr val="D5EDFF"/>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r>
              <a:rPr lang="en-US" sz="850" b="1" dirty="0" err="1">
                <a:solidFill>
                  <a:srgbClr val="0078D4"/>
                </a:solidFill>
                <a:latin typeface="Segoe UI Semibold" panose="020B0702040204020203" pitchFamily="34" charset="0"/>
                <a:cs typeface="Segoe UI Semibold" panose="020B0702040204020203" pitchFamily="34" charset="0"/>
              </a:rPr>
              <a:t>Assinatura</a:t>
            </a:r>
            <a:endParaRPr lang="en-US" sz="850" b="1" dirty="0">
              <a:solidFill>
                <a:srgbClr val="0078D4"/>
              </a:solidFill>
              <a:latin typeface="Segoe UI Semibold" panose="020B0702040204020203" pitchFamily="34" charset="0"/>
              <a:cs typeface="Segoe UI Semibold" panose="020B0702040204020203" pitchFamily="34" charset="0"/>
            </a:endParaRPr>
          </a:p>
        </p:txBody>
      </p:sp>
      <p:sp>
        <p:nvSpPr>
          <p:cNvPr id="62" name="Rectangle 61">
            <a:extLst>
              <a:ext uri="{FF2B5EF4-FFF2-40B4-BE49-F238E27FC236}">
                <a16:creationId xmlns:a16="http://schemas.microsoft.com/office/drawing/2014/main" id="{EF9B997F-A791-4AFF-BB05-78D3B15FF906}"/>
              </a:ext>
            </a:extLst>
          </p:cNvPr>
          <p:cNvSpPr/>
          <p:nvPr/>
        </p:nvSpPr>
        <p:spPr>
          <a:xfrm>
            <a:off x="5044440" y="3367108"/>
            <a:ext cx="2103120" cy="1005840"/>
          </a:xfrm>
          <a:prstGeom prst="rect">
            <a:avLst/>
          </a:prstGeom>
          <a:solidFill>
            <a:schemeClr val="bg1"/>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t"/>
          <a:lstStyle/>
          <a:p>
            <a:r>
              <a:rPr lang="en-US" sz="850" b="1" dirty="0">
                <a:solidFill>
                  <a:srgbClr val="0078D4"/>
                </a:solidFill>
                <a:latin typeface="Segoe UI Semibold" panose="020B0702040204020203" pitchFamily="34" charset="0"/>
                <a:cs typeface="Segoe UI Semibold" panose="020B0702040204020203" pitchFamily="34" charset="0"/>
              </a:rPr>
              <a:t>Grupo de Recursos</a:t>
            </a:r>
            <a:endParaRPr lang="en-US" sz="850" b="1" baseline="30000" dirty="0">
              <a:solidFill>
                <a:srgbClr val="0078D4"/>
              </a:solidFill>
              <a:latin typeface="Segoe UI Semibold" panose="020B0702040204020203"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23BE376D-F4D4-492A-9B84-47CAE017F903}"/>
              </a:ext>
            </a:extLst>
          </p:cNvPr>
          <p:cNvSpPr/>
          <p:nvPr/>
        </p:nvSpPr>
        <p:spPr>
          <a:xfrm>
            <a:off x="5410200" y="3641428"/>
            <a:ext cx="1371600" cy="548640"/>
          </a:xfrm>
          <a:prstGeom prst="rect">
            <a:avLst/>
          </a:prstGeom>
          <a:gradFill>
            <a:gsLst>
              <a:gs pos="0">
                <a:srgbClr val="00B0F0"/>
              </a:gs>
              <a:gs pos="100000">
                <a:srgbClr val="0070C0"/>
              </a:gs>
            </a:gsLst>
            <a:lin ang="2700000" scaled="0"/>
          </a:gradFill>
          <a:ln w="12700">
            <a:no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64008" bIns="64008" rtlCol="0" anchor="ctr"/>
          <a:lstStyle/>
          <a:p>
            <a:pPr algn="ctr"/>
            <a:r>
              <a:rPr lang="en-US" sz="850" b="1" dirty="0">
                <a:solidFill>
                  <a:schemeClr val="bg1"/>
                </a:solidFill>
                <a:latin typeface="Segoe UI Semibold" panose="020B0702040204020203" pitchFamily="34" charset="0"/>
                <a:cs typeface="Segoe UI Semibold" panose="020B0702040204020203" pitchFamily="34" charset="0"/>
              </a:rPr>
              <a:t>Recursos para</a:t>
            </a:r>
          </a:p>
          <a:p>
            <a:pPr algn="ctr"/>
            <a:r>
              <a:rPr lang="en-US" sz="850" b="1" dirty="0">
                <a:solidFill>
                  <a:schemeClr val="bg1"/>
                </a:solidFill>
                <a:latin typeface="Segoe UI Semibold" panose="020B0702040204020203" pitchFamily="34" charset="0"/>
                <a:cs typeface="Segoe UI Semibold" panose="020B0702040204020203" pitchFamily="34" charset="0"/>
              </a:rPr>
              <a:t>Azure Stack HCI </a:t>
            </a:r>
          </a:p>
        </p:txBody>
      </p:sp>
      <p:cxnSp>
        <p:nvCxnSpPr>
          <p:cNvPr id="16" name="Straight Arrow Connector 15">
            <a:extLst>
              <a:ext uri="{FF2B5EF4-FFF2-40B4-BE49-F238E27FC236}">
                <a16:creationId xmlns:a16="http://schemas.microsoft.com/office/drawing/2014/main" id="{6D03EA33-487C-4F2A-A975-5D418C5C97ED}"/>
              </a:ext>
            </a:extLst>
          </p:cNvPr>
          <p:cNvCxnSpPr>
            <a:cxnSpLocks/>
          </p:cNvCxnSpPr>
          <p:nvPr/>
        </p:nvCxnSpPr>
        <p:spPr>
          <a:xfrm>
            <a:off x="6845715" y="3915748"/>
            <a:ext cx="1463040" cy="0"/>
          </a:xfrm>
          <a:prstGeom prst="straightConnector1">
            <a:avLst/>
          </a:prstGeom>
          <a:ln w="19050">
            <a:solidFill>
              <a:schemeClr val="bg1">
                <a:lumMod val="65000"/>
              </a:schemeClr>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7523499-BE64-4C21-8362-7458CE7518D9}"/>
              </a:ext>
            </a:extLst>
          </p:cNvPr>
          <p:cNvGrpSpPr/>
          <p:nvPr/>
        </p:nvGrpSpPr>
        <p:grpSpPr>
          <a:xfrm>
            <a:off x="1971390" y="3380824"/>
            <a:ext cx="1828800" cy="1069848"/>
            <a:chOff x="1785390" y="3331860"/>
            <a:chExt cx="1828800" cy="1069848"/>
          </a:xfrm>
        </p:grpSpPr>
        <p:sp>
          <p:nvSpPr>
            <p:cNvPr id="24" name="Rectangle: Rounded Corners 23">
              <a:extLst>
                <a:ext uri="{FF2B5EF4-FFF2-40B4-BE49-F238E27FC236}">
                  <a16:creationId xmlns:a16="http://schemas.microsoft.com/office/drawing/2014/main" id="{34046B62-BD61-4BCD-8BFA-3A973A2DB8E7}"/>
                </a:ext>
              </a:extLst>
            </p:cNvPr>
            <p:cNvSpPr/>
            <p:nvPr/>
          </p:nvSpPr>
          <p:spPr>
            <a:xfrm>
              <a:off x="1785390" y="3331860"/>
              <a:ext cx="1828800" cy="1069848"/>
            </a:xfrm>
            <a:prstGeom prst="roundRect">
              <a:avLst>
                <a:gd name="adj" fmla="val 3422"/>
              </a:avLst>
            </a:prstGeom>
            <a:ln w="6350">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Picture 20" descr="A screenshot of a computer&#10;&#10;Description automatically generated">
              <a:extLst>
                <a:ext uri="{FF2B5EF4-FFF2-40B4-BE49-F238E27FC236}">
                  <a16:creationId xmlns:a16="http://schemas.microsoft.com/office/drawing/2014/main" id="{47CC280C-ADD8-4DA8-86B8-82BF4C61961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31110" y="3378297"/>
              <a:ext cx="1737360" cy="976975"/>
            </a:xfrm>
            <a:prstGeom prst="rect">
              <a:avLst/>
            </a:prstGeom>
          </p:spPr>
        </p:pic>
      </p:grpSp>
      <p:cxnSp>
        <p:nvCxnSpPr>
          <p:cNvPr id="26" name="Straight Arrow Connector 25">
            <a:extLst>
              <a:ext uri="{FF2B5EF4-FFF2-40B4-BE49-F238E27FC236}">
                <a16:creationId xmlns:a16="http://schemas.microsoft.com/office/drawing/2014/main" id="{7865CE11-6225-4820-8CF7-5711F403EEF3}"/>
              </a:ext>
            </a:extLst>
          </p:cNvPr>
          <p:cNvCxnSpPr>
            <a:cxnSpLocks/>
          </p:cNvCxnSpPr>
          <p:nvPr/>
        </p:nvCxnSpPr>
        <p:spPr>
          <a:xfrm>
            <a:off x="3895411" y="3915748"/>
            <a:ext cx="1463040" cy="0"/>
          </a:xfrm>
          <a:prstGeom prst="straightConnector1">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086F60E-D556-48C9-ADBF-D0CF82865EA9}"/>
              </a:ext>
            </a:extLst>
          </p:cNvPr>
          <p:cNvSpPr txBox="1"/>
          <p:nvPr/>
        </p:nvSpPr>
        <p:spPr>
          <a:xfrm>
            <a:off x="2457626" y="4447777"/>
            <a:ext cx="856325" cy="223138"/>
          </a:xfrm>
          <a:prstGeom prst="rect">
            <a:avLst/>
          </a:prstGeom>
          <a:noFill/>
        </p:spPr>
        <p:txBody>
          <a:bodyPr wrap="none" lIns="91440" rIns="91440" rtlCol="0">
            <a:spAutoFit/>
          </a:bodyPr>
          <a:lstStyle/>
          <a:p>
            <a:pPr algn="ctr"/>
            <a:r>
              <a:rPr lang="en-US" sz="850" b="1" dirty="0">
                <a:solidFill>
                  <a:schemeClr val="bg1"/>
                </a:solidFill>
                <a:latin typeface="Segoe UI Semibold" panose="020B0702040204020203" pitchFamily="34" charset="0"/>
                <a:cs typeface="Segoe UI Semibold" panose="020B0702040204020203" pitchFamily="34" charset="0"/>
              </a:rPr>
              <a:t>Portal </a:t>
            </a:r>
            <a:r>
              <a:rPr lang="en-US" sz="850" b="1" dirty="0" err="1">
                <a:solidFill>
                  <a:schemeClr val="bg1"/>
                </a:solidFill>
                <a:latin typeface="Segoe UI Semibold" panose="020B0702040204020203" pitchFamily="34" charset="0"/>
                <a:cs typeface="Segoe UI Semibold" panose="020B0702040204020203" pitchFamily="34" charset="0"/>
              </a:rPr>
              <a:t>Azure</a:t>
            </a:r>
            <a:r>
              <a:rPr lang="en-US" sz="850" b="1" dirty="0" err="1">
                <a:solidFill>
                  <a:srgbClr val="262626"/>
                </a:solidFill>
                <a:latin typeface="Segoe UI Semibold" panose="020B0702040204020203" pitchFamily="34" charset="0"/>
                <a:cs typeface="Segoe UI Semibold" panose="020B0702040204020203" pitchFamily="34" charset="0"/>
              </a:rPr>
              <a:t>l</a:t>
            </a:r>
            <a:endParaRPr lang="en-US" sz="850" b="1" dirty="0">
              <a:solidFill>
                <a:srgbClr val="262626"/>
              </a:solidFill>
              <a:latin typeface="Segoe UI Semibold" panose="020B0702040204020203" pitchFamily="34" charset="0"/>
              <a:cs typeface="Segoe UI Semibold" panose="020B0702040204020203" pitchFamily="34" charset="0"/>
            </a:endParaRPr>
          </a:p>
        </p:txBody>
      </p:sp>
      <p:sp>
        <p:nvSpPr>
          <p:cNvPr id="36" name="Isosceles Triangle 35">
            <a:extLst>
              <a:ext uri="{FF2B5EF4-FFF2-40B4-BE49-F238E27FC236}">
                <a16:creationId xmlns:a16="http://schemas.microsoft.com/office/drawing/2014/main" id="{19F83559-AB26-4F56-A2A4-682A55687E2A}"/>
              </a:ext>
            </a:extLst>
          </p:cNvPr>
          <p:cNvSpPr/>
          <p:nvPr/>
        </p:nvSpPr>
        <p:spPr>
          <a:xfrm>
            <a:off x="5958840" y="4060602"/>
            <a:ext cx="274320" cy="2589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7F82D17F-7C34-4B6A-B301-B4DBABEE9E33}"/>
              </a:ext>
            </a:extLst>
          </p:cNvPr>
          <p:cNvCxnSpPr>
            <a:cxnSpLocks/>
          </p:cNvCxnSpPr>
          <p:nvPr/>
        </p:nvCxnSpPr>
        <p:spPr>
          <a:xfrm flipV="1">
            <a:off x="6096000" y="4099415"/>
            <a:ext cx="0" cy="1288986"/>
          </a:xfrm>
          <a:prstGeom prst="straightConnector1">
            <a:avLst/>
          </a:prstGeom>
          <a:ln w="57150">
            <a:gradFill>
              <a:gsLst>
                <a:gs pos="0">
                  <a:srgbClr val="00B0F0"/>
                </a:gs>
                <a:gs pos="100000">
                  <a:srgbClr val="0070C0"/>
                </a:gs>
              </a:gsLst>
              <a:lin ang="16200000" scaled="0"/>
            </a:gra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579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EFAE60-785A-4A34-959E-53A7E06D7182}"/>
              </a:ext>
            </a:extLst>
          </p:cNvPr>
          <p:cNvSpPr txBox="1"/>
          <p:nvPr/>
        </p:nvSpPr>
        <p:spPr>
          <a:xfrm>
            <a:off x="609600" y="2305616"/>
            <a:ext cx="3528082" cy="2277547"/>
          </a:xfrm>
          <a:prstGeom prst="rect">
            <a:avLst/>
          </a:prstGeom>
          <a:noFill/>
        </p:spPr>
        <p:txBody>
          <a:bodyPr wrap="none" rtlCol="0">
            <a:spAutoFit/>
          </a:bodyPr>
          <a:lstStyle/>
          <a:p>
            <a:r>
              <a:rPr lang="en-US" sz="5000" b="1" dirty="0">
                <a:solidFill>
                  <a:schemeClr val="bg1"/>
                </a:solidFill>
                <a:latin typeface="Segoe UI" panose="020B0502040204020203" pitchFamily="34" charset="0"/>
                <a:cs typeface="Segoe UI" panose="020B0502040204020203" pitchFamily="34" charset="0"/>
              </a:rPr>
              <a:t>Demo</a:t>
            </a:r>
            <a:endParaRPr lang="en-US" sz="5000" dirty="0">
              <a:solidFill>
                <a:srgbClr val="50E6FF"/>
              </a:solidFill>
              <a:latin typeface="Segoe UI" panose="020B0502040204020203" pitchFamily="34" charset="0"/>
              <a:cs typeface="Segoe UI" panose="020B0502040204020203" pitchFamily="34" charset="0"/>
            </a:endParaRPr>
          </a:p>
          <a:p>
            <a:r>
              <a:rPr lang="en-US" sz="3000" dirty="0">
                <a:solidFill>
                  <a:srgbClr val="50E6FF"/>
                </a:solidFill>
                <a:latin typeface="Segoe UI" panose="020B0502040204020203" pitchFamily="34" charset="0"/>
                <a:cs typeface="Segoe UI" panose="020B0502040204020203" pitchFamily="34" charset="0"/>
              </a:rPr>
              <a:t>—</a:t>
            </a:r>
            <a:endParaRPr lang="en-US" sz="3000" b="1" dirty="0">
              <a:solidFill>
                <a:schemeClr val="bg1"/>
              </a:solidFill>
              <a:latin typeface="Segoe UI" panose="020B0502040204020203" pitchFamily="34" charset="0"/>
              <a:cs typeface="Segoe UI" panose="020B0502040204020203" pitchFamily="34" charset="0"/>
            </a:endParaRPr>
          </a:p>
          <a:p>
            <a:r>
              <a:rPr lang="en-US" sz="32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32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32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a:t>
            </a:r>
            <a:endParaRPr lang="en-US" sz="3000" dirty="0">
              <a:solidFill>
                <a:schemeClr val="bg1"/>
              </a:solidFill>
              <a:latin typeface="Segoe UI Semibold" panose="020B0702040204020203" pitchFamily="34" charset="0"/>
              <a:cs typeface="Segoe UI Semibold" panose="020B0702040204020203" pitchFamily="34" charset="0"/>
            </a:endParaRPr>
          </a:p>
          <a:p>
            <a:r>
              <a:rPr lang="en-US" sz="3000" dirty="0">
                <a:solidFill>
                  <a:schemeClr val="bg1"/>
                </a:solidFill>
                <a:latin typeface="Segoe UI Semibold" panose="020B0702040204020203" pitchFamily="34" charset="0"/>
                <a:cs typeface="Segoe UI Semibold" panose="020B0702040204020203" pitchFamily="34" charset="0"/>
              </a:rPr>
              <a:t>No Portal do Azure</a:t>
            </a:r>
          </a:p>
        </p:txBody>
      </p:sp>
      <p:grpSp>
        <p:nvGrpSpPr>
          <p:cNvPr id="19" name="Group 18">
            <a:extLst>
              <a:ext uri="{FF2B5EF4-FFF2-40B4-BE49-F238E27FC236}">
                <a16:creationId xmlns:a16="http://schemas.microsoft.com/office/drawing/2014/main" id="{501E6E87-32AC-4B09-9A9E-746702506DB6}"/>
              </a:ext>
            </a:extLst>
          </p:cNvPr>
          <p:cNvGrpSpPr/>
          <p:nvPr/>
        </p:nvGrpSpPr>
        <p:grpSpPr>
          <a:xfrm>
            <a:off x="5789585" y="0"/>
            <a:ext cx="5973790" cy="6858000"/>
            <a:chOff x="523617" y="190500"/>
            <a:chExt cx="5973790" cy="6858000"/>
          </a:xfrm>
        </p:grpSpPr>
        <p:pic>
          <p:nvPicPr>
            <p:cNvPr id="8" name="Picture 7">
              <a:extLst>
                <a:ext uri="{FF2B5EF4-FFF2-40B4-BE49-F238E27FC236}">
                  <a16:creationId xmlns:a16="http://schemas.microsoft.com/office/drawing/2014/main" id="{E0E1B0FB-B10C-4FE1-BA96-AFB3969144E2}"/>
                </a:ext>
              </a:extLst>
            </p:cNvPr>
            <p:cNvPicPr>
              <a:picLocks noChangeAspect="1"/>
            </p:cNvPicPr>
            <p:nvPr/>
          </p:nvPicPr>
          <p:blipFill>
            <a:blip r:embed="rId2" cstate="screen">
              <a:biLevel thresh="25000"/>
              <a:alphaModFix/>
              <a:extLst>
                <a:ext uri="{28A0092B-C50C-407E-A947-70E740481C1C}">
                  <a14:useLocalDpi xmlns:a14="http://schemas.microsoft.com/office/drawing/2010/main"/>
                </a:ext>
              </a:extLst>
            </a:blip>
            <a:stretch>
              <a:fillRect/>
            </a:stretch>
          </p:blipFill>
          <p:spPr>
            <a:xfrm>
              <a:off x="523617" y="190500"/>
              <a:ext cx="5973790" cy="6858000"/>
            </a:xfrm>
            <a:prstGeom prst="rect">
              <a:avLst/>
            </a:prstGeom>
          </p:spPr>
        </p:pic>
        <p:sp>
          <p:nvSpPr>
            <p:cNvPr id="9" name="Oval 8">
              <a:extLst>
                <a:ext uri="{FF2B5EF4-FFF2-40B4-BE49-F238E27FC236}">
                  <a16:creationId xmlns:a16="http://schemas.microsoft.com/office/drawing/2014/main" id="{FEC23AF5-6255-4B50-B20A-9952D1FDE16C}"/>
                </a:ext>
              </a:extLst>
            </p:cNvPr>
            <p:cNvSpPr/>
            <p:nvPr/>
          </p:nvSpPr>
          <p:spPr>
            <a:xfrm>
              <a:off x="761523" y="912019"/>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AC971EE-E91A-41AB-ABE8-BF302A29E806}"/>
                </a:ext>
              </a:extLst>
            </p:cNvPr>
            <p:cNvSpPr/>
            <p:nvPr/>
          </p:nvSpPr>
          <p:spPr>
            <a:xfrm>
              <a:off x="2529363" y="2686944"/>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7D85C5-89F4-4352-B67E-DAE4EAAD293F}"/>
                </a:ext>
              </a:extLst>
            </p:cNvPr>
            <p:cNvSpPr/>
            <p:nvPr/>
          </p:nvSpPr>
          <p:spPr>
            <a:xfrm>
              <a:off x="4303394" y="4456212"/>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94BA29-A80E-450D-AE1C-4A341DE68B03}"/>
                </a:ext>
              </a:extLst>
            </p:cNvPr>
            <p:cNvSpPr/>
            <p:nvPr/>
          </p:nvSpPr>
          <p:spPr>
            <a:xfrm>
              <a:off x="6074568" y="6230720"/>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9F6ED61-DA42-4BB4-A7C3-A886015D45D6}"/>
                </a:ext>
              </a:extLst>
            </p:cNvPr>
            <p:cNvCxnSpPr>
              <a:cxnSpLocks/>
            </p:cNvCxnSpPr>
            <p:nvPr/>
          </p:nvCxnSpPr>
          <p:spPr>
            <a:xfrm>
              <a:off x="839702" y="993140"/>
              <a:ext cx="5303520" cy="5303520"/>
            </a:xfrm>
            <a:prstGeom prst="line">
              <a:avLst/>
            </a:prstGeom>
            <a:ln w="38100">
              <a:solidFill>
                <a:srgbClr val="50E6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269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 HCI in Azure Portal">
            <a:hlinkClick r:id="" action="ppaction://media"/>
            <a:extLst>
              <a:ext uri="{FF2B5EF4-FFF2-40B4-BE49-F238E27FC236}">
                <a16:creationId xmlns:a16="http://schemas.microsoft.com/office/drawing/2014/main" id="{2BC0FAAE-E47F-4BD5-885D-3091F0E7B3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16852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3F29400-A8C5-4176-8BA0-9A946D07CC97}"/>
              </a:ext>
            </a:extLst>
          </p:cNvPr>
          <p:cNvSpPr/>
          <p:nvPr/>
        </p:nvSpPr>
        <p:spPr>
          <a:xfrm flipV="1">
            <a:off x="681317" y="2118611"/>
            <a:ext cx="3429000" cy="3429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4A1782-A024-46A3-B288-D607E5F04FA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793887" y="3231506"/>
            <a:ext cx="1024568" cy="1203210"/>
          </a:xfrm>
          <a:prstGeom prst="rect">
            <a:avLst/>
          </a:prstGeom>
        </p:spPr>
      </p:pic>
      <p:sp>
        <p:nvSpPr>
          <p:cNvPr id="4" name="TextBox 3">
            <a:extLst>
              <a:ext uri="{FF2B5EF4-FFF2-40B4-BE49-F238E27FC236}">
                <a16:creationId xmlns:a16="http://schemas.microsoft.com/office/drawing/2014/main" id="{8E73721A-9F8C-4256-A8B7-6F0B2009CAD5}"/>
              </a:ext>
            </a:extLst>
          </p:cNvPr>
          <p:cNvSpPr txBox="1"/>
          <p:nvPr/>
        </p:nvSpPr>
        <p:spPr>
          <a:xfrm>
            <a:off x="493058" y="151796"/>
            <a:ext cx="9825318" cy="1692771"/>
          </a:xfrm>
          <a:prstGeom prst="rect">
            <a:avLst/>
          </a:prstGeom>
          <a:noFill/>
        </p:spPr>
        <p:txBody>
          <a:bodyPr wrap="square" rtlCol="0">
            <a:spAutoFit/>
          </a:bodyPr>
          <a:lstStyle/>
          <a:p>
            <a:r>
              <a:rPr lang="pt-BR" sz="4000" b="1" dirty="0">
                <a:solidFill>
                  <a:schemeClr val="bg1"/>
                </a:solidFill>
                <a:latin typeface="Segoe UI" panose="020B0502040204020203" pitchFamily="34" charset="0"/>
                <a:cs typeface="Segoe UI" panose="020B0502040204020203" pitchFamily="34" charset="0"/>
              </a:rPr>
              <a:t>Gerenciamento baseado em Azure</a:t>
            </a:r>
          </a:p>
          <a:p>
            <a:r>
              <a:rPr lang="pt-BR" sz="4000" b="1" dirty="0">
                <a:solidFill>
                  <a:schemeClr val="bg1"/>
                </a:solidFill>
                <a:latin typeface="Segoe UI" panose="020B0502040204020203" pitchFamily="34" charset="0"/>
                <a:cs typeface="Segoe UI" panose="020B0502040204020203" pitchFamily="34" charset="0"/>
              </a:rPr>
              <a:t>para </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a:t>
            </a:r>
            <a:endParaRPr lang="en-US" sz="4000" b="1" dirty="0">
              <a:solidFill>
                <a:schemeClr val="bg1"/>
              </a:solidFill>
              <a:latin typeface="Segoe UI" panose="020B0502040204020203" pitchFamily="34" charset="0"/>
              <a:cs typeface="Segoe UI" panose="020B0502040204020203" pitchFamily="34" charset="0"/>
            </a:endParaRPr>
          </a:p>
          <a:p>
            <a:endParaRPr lang="en-US" sz="2400" i="1" dirty="0">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4AE97EF1-B73A-43BE-BD73-49DF8D0B01FB}"/>
              </a:ext>
            </a:extLst>
          </p:cNvPr>
          <p:cNvSpPr txBox="1"/>
          <p:nvPr/>
        </p:nvSpPr>
        <p:spPr>
          <a:xfrm>
            <a:off x="4553571" y="2748198"/>
            <a:ext cx="7056227" cy="2169825"/>
          </a:xfrm>
          <a:prstGeom prst="rect">
            <a:avLst/>
          </a:prstGeom>
          <a:noFill/>
        </p:spPr>
        <p:txBody>
          <a:bodyPr wrap="none" rtlCol="0">
            <a:spAutoFit/>
          </a:bodyPr>
          <a:lstStyle/>
          <a:p>
            <a:r>
              <a:rPr lang="pt-BR" sz="1500" dirty="0">
                <a:solidFill>
                  <a:schemeClr val="bg1"/>
                </a:solidFill>
                <a:latin typeface="Segoe UI Semibold" panose="020B0702040204020203" pitchFamily="34" charset="0"/>
                <a:cs typeface="Segoe UI Semibold" panose="020B0702040204020203" pitchFamily="34" charset="0"/>
              </a:rPr>
              <a:t>Beneficie-se das construções padrão do Azure </a:t>
            </a:r>
            <a:r>
              <a:rPr lang="pt-BR" sz="1500" dirty="0" err="1">
                <a:solidFill>
                  <a:schemeClr val="bg1"/>
                </a:solidFill>
                <a:latin typeface="Segoe UI Semibold" panose="020B0702040204020203" pitchFamily="34" charset="0"/>
                <a:cs typeface="Segoe UI Semibold" panose="020B0702040204020203" pitchFamily="34" charset="0"/>
              </a:rPr>
              <a:t>Resource</a:t>
            </a:r>
            <a:r>
              <a:rPr lang="pt-BR" sz="1500" dirty="0">
                <a:solidFill>
                  <a:schemeClr val="bg1"/>
                </a:solidFill>
                <a:latin typeface="Segoe UI Semibold" panose="020B0702040204020203" pitchFamily="34" charset="0"/>
                <a:cs typeface="Segoe UI Semibold" panose="020B0702040204020203" pitchFamily="34" charset="0"/>
              </a:rPr>
              <a:t> Manager (ARM)</a:t>
            </a:r>
            <a:r>
              <a:rPr lang="en-US" sz="1500" dirty="0">
                <a:solidFill>
                  <a:schemeClr val="bg1"/>
                </a:solidFill>
                <a:latin typeface="Segoe UI Semibold" panose="020B0702040204020203" pitchFamily="34" charset="0"/>
                <a:cs typeface="Segoe UI Semibold" panose="020B0702040204020203" pitchFamily="34" charset="0"/>
              </a:rPr>
              <a:t> </a:t>
            </a:r>
          </a:p>
          <a:p>
            <a:endParaRPr lang="en-US" sz="1500" dirty="0">
              <a:solidFill>
                <a:schemeClr val="bg1"/>
              </a:solidFill>
              <a:latin typeface="Segoe UI Semibold" panose="020B0702040204020203" pitchFamily="34" charset="0"/>
              <a:cs typeface="Segoe UI Semibold" panose="020B0702040204020203" pitchFamily="34" charset="0"/>
            </a:endParaRPr>
          </a:p>
          <a:p>
            <a:r>
              <a:rPr lang="pt-BR" sz="1500" dirty="0">
                <a:solidFill>
                  <a:schemeClr val="bg1"/>
                </a:solidFill>
                <a:latin typeface="Segoe UI Semibold" panose="020B0702040204020203" pitchFamily="34" charset="0"/>
                <a:cs typeface="Segoe UI Semibold" panose="020B0702040204020203" pitchFamily="34" charset="0"/>
              </a:rPr>
              <a:t>Categorize seus clusters com </a:t>
            </a:r>
            <a:r>
              <a:rPr lang="pt-BR" sz="1500" dirty="0" err="1">
                <a:solidFill>
                  <a:schemeClr val="bg1"/>
                </a:solidFill>
                <a:latin typeface="Segoe UI Semibold" panose="020B0702040204020203" pitchFamily="34" charset="0"/>
                <a:cs typeface="Segoe UI Semibold" panose="020B0702040204020203" pitchFamily="34" charset="0"/>
              </a:rPr>
              <a:t>tags</a:t>
            </a:r>
            <a:r>
              <a:rPr lang="pt-BR" sz="1500" dirty="0">
                <a:solidFill>
                  <a:schemeClr val="bg1"/>
                </a:solidFill>
                <a:latin typeface="Segoe UI Semibold" panose="020B0702040204020203" pitchFamily="34" charset="0"/>
                <a:cs typeface="Segoe UI Semibold" panose="020B0702040204020203" pitchFamily="34" charset="0"/>
              </a:rPr>
              <a:t> </a:t>
            </a:r>
            <a:endParaRPr lang="en-US" sz="1500" dirty="0">
              <a:solidFill>
                <a:schemeClr val="bg1"/>
              </a:solidFill>
              <a:latin typeface="Segoe UI Semibold" panose="020B0702040204020203" pitchFamily="34" charset="0"/>
              <a:cs typeface="Segoe UI Semibold" panose="020B0702040204020203" pitchFamily="34" charset="0"/>
            </a:endParaRPr>
          </a:p>
          <a:p>
            <a:endParaRPr lang="en-US" sz="1500" dirty="0">
              <a:solidFill>
                <a:schemeClr val="bg1"/>
              </a:solidFill>
              <a:latin typeface="Segoe UI Semibold" panose="020B0702040204020203" pitchFamily="34" charset="0"/>
              <a:cs typeface="Segoe UI Semibold" panose="020B0702040204020203" pitchFamily="34" charset="0"/>
            </a:endParaRPr>
          </a:p>
          <a:p>
            <a:r>
              <a:rPr lang="pt-BR" sz="1500" dirty="0">
                <a:solidFill>
                  <a:schemeClr val="bg1"/>
                </a:solidFill>
                <a:latin typeface="Segoe UI Semibold" panose="020B0702040204020203" pitchFamily="34" charset="0"/>
                <a:cs typeface="Segoe UI Semibold" panose="020B0702040204020203" pitchFamily="34" charset="0"/>
              </a:rPr>
              <a:t>Organize seus clusters em grupos de recursos</a:t>
            </a:r>
          </a:p>
          <a:p>
            <a:endParaRPr lang="en-US" sz="1500" dirty="0">
              <a:solidFill>
                <a:schemeClr val="bg1"/>
              </a:solidFill>
              <a:latin typeface="Segoe UI Semibold" panose="020B0702040204020203" pitchFamily="34" charset="0"/>
              <a:cs typeface="Segoe UI Semibold" panose="020B0702040204020203" pitchFamily="34" charset="0"/>
            </a:endParaRPr>
          </a:p>
          <a:p>
            <a:r>
              <a:rPr lang="en-US" sz="1500" dirty="0" err="1">
                <a:solidFill>
                  <a:schemeClr val="bg1"/>
                </a:solidFill>
                <a:latin typeface="Segoe UI Semibold" panose="020B0702040204020203" pitchFamily="34" charset="0"/>
                <a:cs typeface="Segoe UI Semibold" panose="020B0702040204020203" pitchFamily="34" charset="0"/>
              </a:rPr>
              <a:t>Vizualize</a:t>
            </a:r>
            <a:r>
              <a:rPr lang="en-US" sz="1500" dirty="0">
                <a:solidFill>
                  <a:schemeClr val="bg1"/>
                </a:solidFill>
                <a:latin typeface="Segoe UI Semibold" panose="020B0702040204020203" pitchFamily="34" charset="0"/>
                <a:cs typeface="Segoe UI Semibold" panose="020B0702040204020203" pitchFamily="34" charset="0"/>
              </a:rPr>
              <a:t> </a:t>
            </a:r>
            <a:r>
              <a:rPr lang="en-US" sz="1500" dirty="0" err="1">
                <a:solidFill>
                  <a:schemeClr val="bg1"/>
                </a:solidFill>
                <a:latin typeface="Segoe UI Semibold" panose="020B0702040204020203" pitchFamily="34" charset="0"/>
                <a:cs typeface="Segoe UI Semibold" panose="020B0702040204020203" pitchFamily="34" charset="0"/>
              </a:rPr>
              <a:t>todo</a:t>
            </a:r>
            <a:r>
              <a:rPr lang="en-US" sz="1500" dirty="0">
                <a:solidFill>
                  <a:schemeClr val="bg1"/>
                </a:solidFill>
                <a:latin typeface="Segoe UI Semibold" panose="020B0702040204020203" pitchFamily="34" charset="0"/>
                <a:cs typeface="Segoe UI Semibold" panose="020B0702040204020203" pitchFamily="34" charset="0"/>
              </a:rPr>
              <a:t> </a:t>
            </a:r>
            <a:r>
              <a:rPr lang="en-US" sz="1500" dirty="0" err="1">
                <a:solidFill>
                  <a:schemeClr val="bg1"/>
                </a:solidFill>
                <a:latin typeface="Segoe UI Semibold" panose="020B0702040204020203" pitchFamily="34" charset="0"/>
                <a:cs typeface="Segoe UI Semibold" panose="020B0702040204020203" pitchFamily="34" charset="0"/>
              </a:rPr>
              <a:t>os</a:t>
            </a:r>
            <a:r>
              <a:rPr lang="en-US" sz="1500" dirty="0">
                <a:solidFill>
                  <a:schemeClr val="bg1"/>
                </a:solidFill>
                <a:latin typeface="Segoe UI Semibold" panose="020B0702040204020203" pitchFamily="34" charset="0"/>
                <a:cs typeface="Segoe UI Semibold" panose="020B0702040204020203" pitchFamily="34" charset="0"/>
              </a:rPr>
              <a:t> </a:t>
            </a:r>
            <a:r>
              <a:rPr lang="en-US" sz="1500" dirty="0" err="1">
                <a:solidFill>
                  <a:schemeClr val="bg1"/>
                </a:solidFill>
                <a:latin typeface="Segoe UI Semibold" panose="020B0702040204020203" pitchFamily="34" charset="0"/>
                <a:cs typeface="Segoe UI Semibold" panose="020B0702040204020203" pitchFamily="34" charset="0"/>
              </a:rPr>
              <a:t>seus</a:t>
            </a:r>
            <a:r>
              <a:rPr lang="en-US" sz="1500" dirty="0">
                <a:solidFill>
                  <a:schemeClr val="bg1"/>
                </a:solidFill>
                <a:latin typeface="Segoe UI Semibold" panose="020B0702040204020203" pitchFamily="34" charset="0"/>
                <a:cs typeface="Segoe UI Semibold" panose="020B0702040204020203" pitchFamily="34" charset="0"/>
              </a:rPr>
              <a:t> cluster do </a:t>
            </a:r>
            <a:r>
              <a:rPr lang="en-US" sz="1500" dirty="0">
                <a:solidFill>
                  <a:srgbClr val="00ABEE"/>
                </a:solidFill>
                <a:latin typeface="Segoe UI Semibold" panose="020B0702040204020203" pitchFamily="34" charset="0"/>
                <a:cs typeface="Segoe UI Semibold" panose="020B0702040204020203" pitchFamily="34" charset="0"/>
              </a:rPr>
              <a:t>Azure Stack HCI </a:t>
            </a:r>
            <a:r>
              <a:rPr lang="en-US" sz="1500" dirty="0">
                <a:solidFill>
                  <a:schemeClr val="bg1"/>
                </a:solidFill>
                <a:latin typeface="Segoe UI Semibold" panose="020B0702040204020203" pitchFamily="34" charset="0"/>
                <a:cs typeface="Segoe UI Semibold" panose="020B0702040204020203" pitchFamily="34" charset="0"/>
              </a:rPr>
              <a:t>em </a:t>
            </a:r>
            <a:r>
              <a:rPr lang="en-US" sz="1500" dirty="0" err="1">
                <a:solidFill>
                  <a:schemeClr val="bg1"/>
                </a:solidFill>
                <a:latin typeface="Segoe UI Semibold" panose="020B0702040204020203" pitchFamily="34" charset="0"/>
                <a:cs typeface="Segoe UI Semibold" panose="020B0702040204020203" pitchFamily="34" charset="0"/>
              </a:rPr>
              <a:t>uma</a:t>
            </a:r>
            <a:r>
              <a:rPr lang="en-US" sz="1500" dirty="0">
                <a:solidFill>
                  <a:schemeClr val="bg1"/>
                </a:solidFill>
                <a:latin typeface="Segoe UI Semibold" panose="020B0702040204020203" pitchFamily="34" charset="0"/>
                <a:cs typeface="Segoe UI Semibold" panose="020B0702040204020203" pitchFamily="34" charset="0"/>
              </a:rPr>
              <a:t> </a:t>
            </a:r>
            <a:r>
              <a:rPr lang="en-US" sz="1500" dirty="0" err="1">
                <a:solidFill>
                  <a:schemeClr val="bg1"/>
                </a:solidFill>
                <a:latin typeface="Segoe UI Semibold" panose="020B0702040204020203" pitchFamily="34" charset="0"/>
                <a:cs typeface="Segoe UI Semibold" panose="020B0702040204020203" pitchFamily="34" charset="0"/>
              </a:rPr>
              <a:t>única</a:t>
            </a:r>
            <a:r>
              <a:rPr lang="en-US" sz="1500" dirty="0">
                <a:solidFill>
                  <a:schemeClr val="bg1"/>
                </a:solidFill>
                <a:latin typeface="Segoe UI Semibold" panose="020B0702040204020203" pitchFamily="34" charset="0"/>
                <a:cs typeface="Segoe UI Semibold" panose="020B0702040204020203" pitchFamily="34" charset="0"/>
              </a:rPr>
              <a:t> exibição global</a:t>
            </a:r>
          </a:p>
          <a:p>
            <a:endParaRPr lang="en-US" sz="1500" dirty="0">
              <a:solidFill>
                <a:schemeClr val="bg1"/>
              </a:solidFill>
              <a:latin typeface="Segoe UI Semibold" panose="020B0702040204020203" pitchFamily="34" charset="0"/>
              <a:cs typeface="Segoe UI Semibold" panose="020B0702040204020203" pitchFamily="34" charset="0"/>
            </a:endParaRPr>
          </a:p>
          <a:p>
            <a:r>
              <a:rPr lang="pt-BR" sz="1500" dirty="0">
                <a:solidFill>
                  <a:schemeClr val="bg1"/>
                </a:solidFill>
                <a:latin typeface="Segoe UI Semibold" panose="020B0702040204020203" pitchFamily="34" charset="0"/>
                <a:cs typeface="Segoe UI Semibold" panose="020B0702040204020203" pitchFamily="34" charset="0"/>
              </a:rPr>
              <a:t>Aproveite o gerenciamento de acesso de identidade do Azure (IAM)</a:t>
            </a:r>
            <a:endParaRPr lang="en-US" sz="1500" dirty="0">
              <a:solidFill>
                <a:schemeClr val="bg1"/>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1EA1DE53-85A9-4E8C-A082-ED5A0E4E7C83}"/>
              </a:ext>
            </a:extLst>
          </p:cNvPr>
          <p:cNvSpPr txBox="1"/>
          <p:nvPr/>
        </p:nvSpPr>
        <p:spPr>
          <a:xfrm>
            <a:off x="2550595" y="5999131"/>
            <a:ext cx="7090811" cy="246221"/>
          </a:xfrm>
          <a:prstGeom prst="rect">
            <a:avLst/>
          </a:prstGeom>
          <a:noFill/>
        </p:spPr>
        <p:txBody>
          <a:bodyPr wrap="square" rtlCol="0">
            <a:spAutoFit/>
          </a:bodyPr>
          <a:lstStyle/>
          <a:p>
            <a:pPr algn="ctr"/>
            <a:r>
              <a:rPr lang="en-US" sz="1000" dirty="0">
                <a:solidFill>
                  <a:schemeClr val="tx1">
                    <a:lumMod val="65000"/>
                    <a:lumOff val="35000"/>
                  </a:schemeClr>
                </a:solidFill>
                <a:latin typeface="Segoe UI" panose="020B0502040204020203" pitchFamily="34" charset="0"/>
                <a:cs typeface="Segoe UI" panose="020B0502040204020203" pitchFamily="34" charset="0"/>
              </a:rPr>
              <a:t>Additional global views beyond the standard All Resources “list” are in development.</a:t>
            </a:r>
          </a:p>
        </p:txBody>
      </p:sp>
    </p:spTree>
    <p:extLst>
      <p:ext uri="{BB962C8B-B14F-4D97-AF65-F5344CB8AC3E}">
        <p14:creationId xmlns:p14="http://schemas.microsoft.com/office/powerpoint/2010/main" val="2051397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
                                        <p:tgtEl>
                                          <p:spTgt spid="12">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animEffect transition="in" filter="fade">
                                      <p:cBhvr>
                                        <p:cTn id="11" dur="100"/>
                                        <p:tgtEl>
                                          <p:spTgt spid="12">
                                            <p:txEl>
                                              <p:pRg st="2" end="2"/>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animEffect transition="in" filter="fade">
                                      <p:cBhvr>
                                        <p:cTn id="15" dur="100"/>
                                        <p:tgtEl>
                                          <p:spTgt spid="12">
                                            <p:txEl>
                                              <p:pRg st="6" end="6"/>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animEffect transition="in" filter="fade">
                                      <p:cBhvr>
                                        <p:cTn id="19" dur="1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a:extLst>
              <a:ext uri="{FF2B5EF4-FFF2-40B4-BE49-F238E27FC236}">
                <a16:creationId xmlns:a16="http://schemas.microsoft.com/office/drawing/2014/main" id="{2978B389-EC21-4B70-AD48-95B685C470DB}"/>
              </a:ext>
            </a:extLst>
          </p:cNvPr>
          <p:cNvSpPr>
            <a:spLocks noGrp="1"/>
          </p:cNvSpPr>
          <p:nvPr>
            <p:ph type="ftr" sz="quarter" idx="11"/>
          </p:nvPr>
        </p:nvSpPr>
        <p:spPr/>
        <p:txBody>
          <a:bodyPr/>
          <a:lstStyle/>
          <a:p>
            <a:endParaRPr lang="en-US" dirty="0"/>
          </a:p>
        </p:txBody>
      </p:sp>
      <p:sp>
        <p:nvSpPr>
          <p:cNvPr id="5" name="Espaço Reservado para Número de Slide 4">
            <a:extLst>
              <a:ext uri="{FF2B5EF4-FFF2-40B4-BE49-F238E27FC236}">
                <a16:creationId xmlns:a16="http://schemas.microsoft.com/office/drawing/2014/main" id="{19CD2B33-CDE9-4264-BB77-933E7B14DBC6}"/>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7" name="Espaço Reservado para Imagem 18" descr="Homem de camisa preta&#10;&#10;Descrição gerada automaticamente">
            <a:extLst>
              <a:ext uri="{FF2B5EF4-FFF2-40B4-BE49-F238E27FC236}">
                <a16:creationId xmlns:a16="http://schemas.microsoft.com/office/drawing/2014/main" id="{C4D2CBEC-FF5A-4AD2-9095-D8FC9304B31D}"/>
              </a:ext>
            </a:extLst>
          </p:cNvPr>
          <p:cNvPicPr>
            <a:picLocks noChangeAspect="1"/>
          </p:cNvPicPr>
          <p:nvPr/>
        </p:nvPicPr>
        <p:blipFill>
          <a:blip r:embed="rId2">
            <a:extLst>
              <a:ext uri="{28A0092B-C50C-407E-A947-70E740481C1C}">
                <a14:useLocalDpi xmlns:a14="http://schemas.microsoft.com/office/drawing/2010/main" val="0"/>
              </a:ext>
            </a:extLst>
          </a:blip>
          <a:srcRect t="14549" b="14549"/>
          <a:stretch>
            <a:fillRect/>
          </a:stretch>
        </p:blipFill>
        <p:spPr>
          <a:xfrm>
            <a:off x="2405102" y="167552"/>
            <a:ext cx="3862653" cy="5109124"/>
          </a:xfrm>
        </p:spPr>
      </p:pic>
      <p:pic>
        <p:nvPicPr>
          <p:cNvPr id="8" name="Espaço Reservado para Imagem 18" descr="Homem de camisa preta&#10;&#10;Descrição gerada automaticamente">
            <a:extLst>
              <a:ext uri="{FF2B5EF4-FFF2-40B4-BE49-F238E27FC236}">
                <a16:creationId xmlns:a16="http://schemas.microsoft.com/office/drawing/2014/main" id="{BE470F06-466B-40ED-9599-1BDD20489749}"/>
              </a:ext>
            </a:extLst>
          </p:cNvPr>
          <p:cNvPicPr>
            <a:picLocks noChangeAspect="1"/>
          </p:cNvPicPr>
          <p:nvPr/>
        </p:nvPicPr>
        <p:blipFill>
          <a:blip r:embed="rId2">
            <a:extLst>
              <a:ext uri="{28A0092B-C50C-407E-A947-70E740481C1C}">
                <a14:useLocalDpi xmlns:a14="http://schemas.microsoft.com/office/drawing/2010/main" val="0"/>
              </a:ext>
            </a:extLst>
          </a:blip>
          <a:srcRect t="14549" b="14549"/>
          <a:stretch>
            <a:fillRect/>
          </a:stretch>
        </p:blipFill>
        <p:spPr>
          <a:xfrm>
            <a:off x="7137646" y="27371"/>
            <a:ext cx="5184855" cy="6857999"/>
          </a:xfrm>
        </p:spPr>
      </p:pic>
      <p:pic>
        <p:nvPicPr>
          <p:cNvPr id="10" name="Imagem 9">
            <a:extLst>
              <a:ext uri="{FF2B5EF4-FFF2-40B4-BE49-F238E27FC236}">
                <a16:creationId xmlns:a16="http://schemas.microsoft.com/office/drawing/2014/main" id="{E61C6A7E-044E-4970-AB42-4941F40DD3CC}"/>
              </a:ext>
            </a:extLst>
          </p:cNvPr>
          <p:cNvPicPr>
            <a:picLocks noChangeAspect="1"/>
          </p:cNvPicPr>
          <p:nvPr/>
        </p:nvPicPr>
        <p:blipFill>
          <a:blip r:embed="rId3"/>
          <a:stretch>
            <a:fillRect/>
          </a:stretch>
        </p:blipFill>
        <p:spPr>
          <a:xfrm>
            <a:off x="-34941" y="0"/>
            <a:ext cx="5191125" cy="6858000"/>
          </a:xfrm>
          <a:prstGeom prst="rect">
            <a:avLst/>
          </a:prstGeom>
        </p:spPr>
      </p:pic>
      <p:sp>
        <p:nvSpPr>
          <p:cNvPr id="12" name="CaixaDeTexto 11">
            <a:extLst>
              <a:ext uri="{FF2B5EF4-FFF2-40B4-BE49-F238E27FC236}">
                <a16:creationId xmlns:a16="http://schemas.microsoft.com/office/drawing/2014/main" id="{160CD287-8544-4CEB-9297-A58323834ABE}"/>
              </a:ext>
            </a:extLst>
          </p:cNvPr>
          <p:cNvSpPr txBox="1"/>
          <p:nvPr/>
        </p:nvSpPr>
        <p:spPr>
          <a:xfrm>
            <a:off x="5156184" y="1208179"/>
            <a:ext cx="6790888" cy="2031325"/>
          </a:xfrm>
          <a:prstGeom prst="rect">
            <a:avLst/>
          </a:prstGeom>
          <a:noFill/>
        </p:spPr>
        <p:txBody>
          <a:bodyPr wrap="square">
            <a:spAutoFit/>
          </a:bodyPr>
          <a:lstStyle/>
          <a:p>
            <a:pPr algn="just"/>
            <a:r>
              <a:rPr lang="pt-BR" b="1" dirty="0"/>
              <a:t>Vida Longa e Próspera! </a:t>
            </a:r>
          </a:p>
          <a:p>
            <a:pPr algn="just"/>
            <a:endParaRPr lang="pt-BR" b="1" dirty="0"/>
          </a:p>
          <a:p>
            <a:pPr algn="just"/>
            <a:r>
              <a:rPr lang="pt-BR" dirty="0"/>
              <a:t>Eu sou o Rafael, um empreendedor em TI com uma vontade louca de transformar profissionais de TI em vencedores! Tenho todas as principais certificações técnicas que preciso e também sou premiado pela Microsoft como MVP (Most Valuable Professional) por 7 anos! </a:t>
            </a:r>
          </a:p>
        </p:txBody>
      </p:sp>
      <p:pic>
        <p:nvPicPr>
          <p:cNvPr id="13" name="Imagem 12">
            <a:extLst>
              <a:ext uri="{FF2B5EF4-FFF2-40B4-BE49-F238E27FC236}">
                <a16:creationId xmlns:a16="http://schemas.microsoft.com/office/drawing/2014/main" id="{B2EF82E2-DEAB-4E19-97F6-66B8361CB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310" y="5850606"/>
            <a:ext cx="2496874" cy="1007394"/>
          </a:xfrm>
          <a:prstGeom prst="rect">
            <a:avLst/>
          </a:prstGeom>
        </p:spPr>
      </p:pic>
      <p:sp>
        <p:nvSpPr>
          <p:cNvPr id="15" name="CaixaDeTexto 14">
            <a:extLst>
              <a:ext uri="{FF2B5EF4-FFF2-40B4-BE49-F238E27FC236}">
                <a16:creationId xmlns:a16="http://schemas.microsoft.com/office/drawing/2014/main" id="{1B97F769-FD57-4C83-9317-EE66B27CC4BF}"/>
              </a:ext>
            </a:extLst>
          </p:cNvPr>
          <p:cNvSpPr txBox="1"/>
          <p:nvPr/>
        </p:nvSpPr>
        <p:spPr>
          <a:xfrm>
            <a:off x="5216800" y="3725963"/>
            <a:ext cx="2262446" cy="323165"/>
          </a:xfrm>
          <a:prstGeom prst="rect">
            <a:avLst/>
          </a:prstGeom>
          <a:noFill/>
        </p:spPr>
        <p:txBody>
          <a:bodyPr wrap="square">
            <a:spAutoFit/>
          </a:bodyPr>
          <a:lstStyle/>
          <a:p>
            <a:pPr>
              <a:lnSpc>
                <a:spcPts val="1773"/>
              </a:lnSpc>
            </a:pPr>
            <a:r>
              <a:rPr lang="en-US" sz="1800" b="1" dirty="0"/>
              <a:t>@bernardesrafael </a:t>
            </a:r>
          </a:p>
        </p:txBody>
      </p:sp>
      <p:sp>
        <p:nvSpPr>
          <p:cNvPr id="16" name="TextBox 12">
            <a:extLst>
              <a:ext uri="{FF2B5EF4-FFF2-40B4-BE49-F238E27FC236}">
                <a16:creationId xmlns:a16="http://schemas.microsoft.com/office/drawing/2014/main" id="{600B50B6-BC2C-4995-B35D-7F0EF2FA4D04}"/>
              </a:ext>
            </a:extLst>
          </p:cNvPr>
          <p:cNvSpPr txBox="1"/>
          <p:nvPr/>
        </p:nvSpPr>
        <p:spPr>
          <a:xfrm>
            <a:off x="5365582" y="4278372"/>
            <a:ext cx="2118740" cy="276999"/>
          </a:xfrm>
          <a:prstGeom prst="rect">
            <a:avLst/>
          </a:prstGeom>
        </p:spPr>
        <p:txBody>
          <a:bodyPr wrap="square" lIns="0" tIns="0" rIns="0" bIns="0" rtlCol="0" anchor="t">
            <a:spAutoFit/>
          </a:bodyPr>
          <a:lstStyle>
            <a:defPPr>
              <a:defRPr lang="en-US"/>
            </a:defPPr>
            <a:lvl1pPr marL="0" algn="l" defTabSz="304770" rtl="0" eaLnBrk="1" latinLnBrk="0" hangingPunct="1">
              <a:defRPr sz="1200" kern="1200">
                <a:solidFill>
                  <a:schemeClr val="tx1"/>
                </a:solidFill>
                <a:latin typeface="+mn-lt"/>
                <a:ea typeface="+mn-ea"/>
                <a:cs typeface="+mn-cs"/>
              </a:defRPr>
            </a:lvl1pPr>
            <a:lvl2pPr marL="304770" algn="l" defTabSz="304770" rtl="0" eaLnBrk="1" latinLnBrk="0" hangingPunct="1">
              <a:defRPr sz="1200" kern="1200">
                <a:solidFill>
                  <a:schemeClr val="tx1"/>
                </a:solidFill>
                <a:latin typeface="+mn-lt"/>
                <a:ea typeface="+mn-ea"/>
                <a:cs typeface="+mn-cs"/>
              </a:defRPr>
            </a:lvl2pPr>
            <a:lvl3pPr marL="609539" algn="l" defTabSz="304770" rtl="0" eaLnBrk="1" latinLnBrk="0" hangingPunct="1">
              <a:defRPr sz="1200" kern="1200">
                <a:solidFill>
                  <a:schemeClr val="tx1"/>
                </a:solidFill>
                <a:latin typeface="+mn-lt"/>
                <a:ea typeface="+mn-ea"/>
                <a:cs typeface="+mn-cs"/>
              </a:defRPr>
            </a:lvl3pPr>
            <a:lvl4pPr marL="914309" algn="l" defTabSz="304770" rtl="0" eaLnBrk="1" latinLnBrk="0" hangingPunct="1">
              <a:defRPr sz="1200" kern="1200">
                <a:solidFill>
                  <a:schemeClr val="tx1"/>
                </a:solidFill>
                <a:latin typeface="+mn-lt"/>
                <a:ea typeface="+mn-ea"/>
                <a:cs typeface="+mn-cs"/>
              </a:defRPr>
            </a:lvl4pPr>
            <a:lvl5pPr marL="1219078" algn="l" defTabSz="304770" rtl="0" eaLnBrk="1" latinLnBrk="0" hangingPunct="1">
              <a:defRPr sz="1200" kern="1200">
                <a:solidFill>
                  <a:schemeClr val="tx1"/>
                </a:solidFill>
                <a:latin typeface="+mn-lt"/>
                <a:ea typeface="+mn-ea"/>
                <a:cs typeface="+mn-cs"/>
              </a:defRPr>
            </a:lvl5pPr>
            <a:lvl6pPr marL="1523848" algn="l" defTabSz="304770" rtl="0" eaLnBrk="1" latinLnBrk="0" hangingPunct="1">
              <a:defRPr sz="1200" kern="1200">
                <a:solidFill>
                  <a:schemeClr val="tx1"/>
                </a:solidFill>
                <a:latin typeface="+mn-lt"/>
                <a:ea typeface="+mn-ea"/>
                <a:cs typeface="+mn-cs"/>
              </a:defRPr>
            </a:lvl6pPr>
            <a:lvl7pPr marL="1828617" algn="l" defTabSz="304770" rtl="0" eaLnBrk="1" latinLnBrk="0" hangingPunct="1">
              <a:defRPr sz="1200" kern="1200">
                <a:solidFill>
                  <a:schemeClr val="tx1"/>
                </a:solidFill>
                <a:latin typeface="+mn-lt"/>
                <a:ea typeface="+mn-ea"/>
                <a:cs typeface="+mn-cs"/>
              </a:defRPr>
            </a:lvl7pPr>
            <a:lvl8pPr marL="2133387" algn="l" defTabSz="304770" rtl="0" eaLnBrk="1" latinLnBrk="0" hangingPunct="1">
              <a:defRPr sz="1200" kern="1200">
                <a:solidFill>
                  <a:schemeClr val="tx1"/>
                </a:solidFill>
                <a:latin typeface="+mn-lt"/>
                <a:ea typeface="+mn-ea"/>
                <a:cs typeface="+mn-cs"/>
              </a:defRPr>
            </a:lvl8pPr>
            <a:lvl9pPr marL="2438156" algn="l" defTabSz="304770" rtl="0" eaLnBrk="1" latinLnBrk="0" hangingPunct="1">
              <a:defRPr sz="1200" kern="1200">
                <a:solidFill>
                  <a:schemeClr val="tx1"/>
                </a:solidFill>
                <a:latin typeface="+mn-lt"/>
                <a:ea typeface="+mn-ea"/>
                <a:cs typeface="+mn-cs"/>
              </a:defRPr>
            </a:lvl9pPr>
          </a:lstStyle>
          <a:p>
            <a:r>
              <a:rPr lang="en-US" sz="1800" b="1" dirty="0"/>
              <a:t>bernardes.com.br</a:t>
            </a:r>
          </a:p>
        </p:txBody>
      </p:sp>
      <p:sp>
        <p:nvSpPr>
          <p:cNvPr id="19" name="CaixaDeTexto 18">
            <a:extLst>
              <a:ext uri="{FF2B5EF4-FFF2-40B4-BE49-F238E27FC236}">
                <a16:creationId xmlns:a16="http://schemas.microsoft.com/office/drawing/2014/main" id="{6FC9FE8E-1953-4A2A-894A-E6C4CB37363D}"/>
              </a:ext>
            </a:extLst>
          </p:cNvPr>
          <p:cNvSpPr txBox="1"/>
          <p:nvPr/>
        </p:nvSpPr>
        <p:spPr>
          <a:xfrm>
            <a:off x="5216799" y="4784615"/>
            <a:ext cx="2971801" cy="369332"/>
          </a:xfrm>
          <a:prstGeom prst="rect">
            <a:avLst/>
          </a:prstGeom>
          <a:noFill/>
        </p:spPr>
        <p:txBody>
          <a:bodyPr wrap="square">
            <a:spAutoFit/>
          </a:bodyPr>
          <a:lstStyle/>
          <a:p>
            <a:r>
              <a:rPr lang="en-US" sz="1800" b="1" dirty="0"/>
              <a:t>rafael@bernardes.com.br</a:t>
            </a:r>
          </a:p>
        </p:txBody>
      </p:sp>
      <p:sp>
        <p:nvSpPr>
          <p:cNvPr id="20" name="CaixaDeTexto 19">
            <a:extLst>
              <a:ext uri="{FF2B5EF4-FFF2-40B4-BE49-F238E27FC236}">
                <a16:creationId xmlns:a16="http://schemas.microsoft.com/office/drawing/2014/main" id="{FC952B5A-6A3B-46DD-88D3-AC3A9026CA6E}"/>
              </a:ext>
            </a:extLst>
          </p:cNvPr>
          <p:cNvSpPr txBox="1"/>
          <p:nvPr/>
        </p:nvSpPr>
        <p:spPr>
          <a:xfrm>
            <a:off x="5156184" y="610836"/>
            <a:ext cx="6017954" cy="393249"/>
          </a:xfrm>
          <a:prstGeom prst="rect">
            <a:avLst/>
          </a:prstGeom>
          <a:noFill/>
        </p:spPr>
        <p:txBody>
          <a:bodyPr wrap="square">
            <a:spAutoFit/>
          </a:bodyPr>
          <a:lstStyle/>
          <a:p>
            <a:pPr>
              <a:lnSpc>
                <a:spcPts val="1773"/>
              </a:lnSpc>
            </a:pPr>
            <a:r>
              <a:rPr lang="en-US" sz="4400" b="1" dirty="0"/>
              <a:t>Rafael Bernardes </a:t>
            </a:r>
          </a:p>
        </p:txBody>
      </p:sp>
      <p:pic>
        <p:nvPicPr>
          <p:cNvPr id="21" name="Imagem 20" descr="Logotipo&#10;&#10;Descrição gerada automaticamente">
            <a:extLst>
              <a:ext uri="{FF2B5EF4-FFF2-40B4-BE49-F238E27FC236}">
                <a16:creationId xmlns:a16="http://schemas.microsoft.com/office/drawing/2014/main" id="{2937D37D-15AE-4A1B-B2F3-735A9E441A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8820" y="5640406"/>
            <a:ext cx="4231904" cy="1190223"/>
          </a:xfrm>
          <a:prstGeom prst="rect">
            <a:avLst/>
          </a:prstGeom>
        </p:spPr>
      </p:pic>
    </p:spTree>
    <p:extLst>
      <p:ext uri="{BB962C8B-B14F-4D97-AF65-F5344CB8AC3E}">
        <p14:creationId xmlns:p14="http://schemas.microsoft.com/office/powerpoint/2010/main" val="313464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
                                        <p:tgtEl>
                                          <p:spTgt spid="16"/>
                                        </p:tgtEl>
                                      </p:cBhvr>
                                    </p:animEffect>
                                  </p:childTnLst>
                                </p:cTn>
                              </p:par>
                              <p:par>
                                <p:cTn id="8" presetID="35" presetClass="path" presetSubtype="0" decel="100000" fill="hold" grpId="1" nodeType="withEffect">
                                  <p:stCondLst>
                                    <p:cond delay="800"/>
                                  </p:stCondLst>
                                  <p:childTnLst>
                                    <p:animMotion origin="layout" path="M -0.00846 -1.48148E-6 L -3.125E-6 -1.48148E-6 " pathEditMode="relative" rAng="0" ptsTypes="AA">
                                      <p:cBhvr>
                                        <p:cTn id="9" dur="500" fill="hold"/>
                                        <p:tgtEl>
                                          <p:spTgt spid="16"/>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3F29400-A8C5-4176-8BA0-9A946D07CC97}"/>
              </a:ext>
            </a:extLst>
          </p:cNvPr>
          <p:cNvSpPr/>
          <p:nvPr/>
        </p:nvSpPr>
        <p:spPr>
          <a:xfrm flipV="1">
            <a:off x="609600" y="2169608"/>
            <a:ext cx="3429000" cy="3429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4A1782-A024-46A3-B288-D607E5F04FA1}"/>
              </a:ext>
            </a:extLst>
          </p:cNvPr>
          <p:cNvPicPr>
            <a:picLocks noChangeAspect="1"/>
          </p:cNvPicPr>
          <p:nvPr/>
        </p:nvPicPr>
        <p:blipFill>
          <a:blip r:embed="rId3"/>
          <a:stretch>
            <a:fillRect/>
          </a:stretch>
        </p:blipFill>
        <p:spPr>
          <a:xfrm>
            <a:off x="1811816" y="3179512"/>
            <a:ext cx="1024568" cy="1216152"/>
          </a:xfrm>
          <a:prstGeom prst="rect">
            <a:avLst/>
          </a:prstGeom>
        </p:spPr>
      </p:pic>
      <p:sp>
        <p:nvSpPr>
          <p:cNvPr id="4" name="TextBox 3">
            <a:extLst>
              <a:ext uri="{FF2B5EF4-FFF2-40B4-BE49-F238E27FC236}">
                <a16:creationId xmlns:a16="http://schemas.microsoft.com/office/drawing/2014/main" id="{8E73721A-9F8C-4256-A8B7-6F0B2009CAD5}"/>
              </a:ext>
            </a:extLst>
          </p:cNvPr>
          <p:cNvSpPr txBox="1"/>
          <p:nvPr/>
        </p:nvSpPr>
        <p:spPr>
          <a:xfrm>
            <a:off x="609599" y="229282"/>
            <a:ext cx="9152966" cy="1692771"/>
          </a:xfrm>
          <a:prstGeom prst="rect">
            <a:avLst/>
          </a:prstGeom>
          <a:noFill/>
        </p:spPr>
        <p:txBody>
          <a:bodyPr wrap="square" rtlCol="0">
            <a:spAutoFit/>
          </a:bodyPr>
          <a:lstStyle/>
          <a:p>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pt-BR" sz="4000" b="1" dirty="0">
                <a:solidFill>
                  <a:schemeClr val="bg1"/>
                </a:solidFill>
                <a:latin typeface="Segoe UI" panose="020B0502040204020203" pitchFamily="34" charset="0"/>
                <a:cs typeface="Segoe UI" panose="020B0502040204020203" pitchFamily="34" charset="0"/>
              </a:rPr>
              <a:t>é coberto pelo</a:t>
            </a:r>
          </a:p>
          <a:p>
            <a:r>
              <a:rPr lang="pt-BR" sz="4000" b="1" dirty="0">
                <a:solidFill>
                  <a:schemeClr val="bg1"/>
                </a:solidFill>
                <a:latin typeface="Segoe UI" panose="020B0502040204020203" pitchFamily="34" charset="0"/>
                <a:cs typeface="Segoe UI" panose="020B0502040204020203" pitchFamily="34" charset="0"/>
              </a:rPr>
              <a:t>Suporte do Azure</a:t>
            </a:r>
            <a:endParaRPr lang="en-US" sz="4000" b="1" dirty="0">
              <a:solidFill>
                <a:schemeClr val="bg1"/>
              </a:solidFill>
              <a:latin typeface="Segoe UI" panose="020B0502040204020203" pitchFamily="34" charset="0"/>
              <a:cs typeface="Segoe UI" panose="020B0502040204020203" pitchFamily="34" charset="0"/>
            </a:endParaRPr>
          </a:p>
          <a:p>
            <a:endParaRPr lang="en-US" sz="2400" i="1" dirty="0">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4AE97EF1-B73A-43BE-BD73-49DF8D0B01FB}"/>
              </a:ext>
            </a:extLst>
          </p:cNvPr>
          <p:cNvSpPr txBox="1"/>
          <p:nvPr/>
        </p:nvSpPr>
        <p:spPr>
          <a:xfrm>
            <a:off x="4316550" y="2702675"/>
            <a:ext cx="7673704" cy="2169825"/>
          </a:xfrm>
          <a:prstGeom prst="rect">
            <a:avLst/>
          </a:prstGeom>
          <a:noFill/>
        </p:spPr>
        <p:txBody>
          <a:bodyPr wrap="none" rtlCol="0">
            <a:spAutoFit/>
          </a:bodyPr>
          <a:lstStyle/>
          <a:p>
            <a:r>
              <a:rPr lang="pt-BR" sz="1500" dirty="0">
                <a:solidFill>
                  <a:schemeClr val="bg1"/>
                </a:solidFill>
                <a:latin typeface="Segoe UI Semibold" panose="020B0702040204020203" pitchFamily="34" charset="0"/>
                <a:cs typeface="Segoe UI Semibold" panose="020B0702040204020203" pitchFamily="34" charset="0"/>
              </a:rPr>
              <a:t>Nova equipe dedicada de especialistas para oferecer suporte ao novo </a:t>
            </a:r>
            <a:r>
              <a:rPr lang="pt-BR" sz="1500" dirty="0">
                <a:solidFill>
                  <a:srgbClr val="00ABEE"/>
                </a:solidFill>
                <a:latin typeface="Segoe UI Semibold" panose="020B0702040204020203" pitchFamily="34" charset="0"/>
                <a:cs typeface="Segoe UI Semibold" panose="020B0702040204020203" pitchFamily="34" charset="0"/>
              </a:rPr>
              <a:t>Azure Stack HCI</a:t>
            </a:r>
            <a:endParaRPr lang="en-US" sz="1500" dirty="0">
              <a:solidFill>
                <a:srgbClr val="00ABEE"/>
              </a:solidFill>
              <a:latin typeface="Segoe UI Semibold" panose="020B0702040204020203" pitchFamily="34" charset="0"/>
              <a:cs typeface="Segoe UI Semibold" panose="020B0702040204020203" pitchFamily="34" charset="0"/>
            </a:endParaRPr>
          </a:p>
          <a:p>
            <a:endParaRPr lang="en-US" sz="1500" dirty="0">
              <a:solidFill>
                <a:schemeClr val="bg1"/>
              </a:solidFill>
              <a:latin typeface="Segoe UI Semibold" panose="020B0702040204020203" pitchFamily="34" charset="0"/>
              <a:cs typeface="Segoe UI Semibold" panose="020B0702040204020203" pitchFamily="34" charset="0"/>
            </a:endParaRPr>
          </a:p>
          <a:p>
            <a:r>
              <a:rPr lang="pt-BR" sz="1500" dirty="0">
                <a:solidFill>
                  <a:schemeClr val="bg1"/>
                </a:solidFill>
                <a:latin typeface="Segoe UI Semibold" panose="020B0702040204020203" pitchFamily="34" charset="0"/>
                <a:cs typeface="Segoe UI Semibold" panose="020B0702040204020203" pitchFamily="34" charset="0"/>
              </a:rPr>
              <a:t>Acesse recursos de autoajuda do </a:t>
            </a:r>
            <a:r>
              <a:rPr lang="pt-BR" sz="1500" dirty="0">
                <a:solidFill>
                  <a:srgbClr val="00ABEE"/>
                </a:solidFill>
                <a:latin typeface="Segoe UI Semibold" panose="020B0702040204020203" pitchFamily="34" charset="0"/>
                <a:cs typeface="Segoe UI Semibold" panose="020B0702040204020203" pitchFamily="34" charset="0"/>
              </a:rPr>
              <a:t>Azure Stack HCI</a:t>
            </a:r>
            <a:endParaRPr lang="en-US" sz="1500" dirty="0">
              <a:solidFill>
                <a:srgbClr val="00ABEE"/>
              </a:solidFill>
              <a:latin typeface="Segoe UI Semibold" panose="020B0702040204020203" pitchFamily="34" charset="0"/>
              <a:cs typeface="Segoe UI Semibold" panose="020B0702040204020203" pitchFamily="34" charset="0"/>
            </a:endParaRPr>
          </a:p>
          <a:p>
            <a:endParaRPr lang="en-US" sz="1500" dirty="0">
              <a:solidFill>
                <a:schemeClr val="bg1"/>
              </a:solidFill>
              <a:latin typeface="Segoe UI Semibold" panose="020B0702040204020203" pitchFamily="34" charset="0"/>
              <a:cs typeface="Segoe UI Semibold" panose="020B0702040204020203" pitchFamily="34" charset="0"/>
            </a:endParaRPr>
          </a:p>
          <a:p>
            <a:r>
              <a:rPr lang="pt-BR" sz="1500" dirty="0">
                <a:solidFill>
                  <a:schemeClr val="bg1"/>
                </a:solidFill>
                <a:latin typeface="Segoe UI Semibold" panose="020B0702040204020203" pitchFamily="34" charset="0"/>
                <a:cs typeface="Segoe UI Semibold" panose="020B0702040204020203" pitchFamily="34" charset="0"/>
              </a:rPr>
              <a:t>Solicite suporte técnico por meio do Portal do Azure</a:t>
            </a:r>
            <a:endParaRPr lang="en-US" sz="1500" dirty="0">
              <a:solidFill>
                <a:schemeClr val="bg1"/>
              </a:solidFill>
              <a:latin typeface="Segoe UI Semibold" panose="020B0702040204020203" pitchFamily="34" charset="0"/>
              <a:cs typeface="Segoe UI Semibold" panose="020B0702040204020203" pitchFamily="34" charset="0"/>
            </a:endParaRPr>
          </a:p>
          <a:p>
            <a:endParaRPr lang="en-US" sz="1500" dirty="0">
              <a:solidFill>
                <a:schemeClr val="bg1"/>
              </a:solidFill>
              <a:latin typeface="Segoe UI Semibold" panose="020B0702040204020203" pitchFamily="34" charset="0"/>
              <a:cs typeface="Segoe UI Semibold" panose="020B0702040204020203" pitchFamily="34" charset="0"/>
            </a:endParaRPr>
          </a:p>
          <a:p>
            <a:r>
              <a:rPr lang="pt-BR" sz="1500" dirty="0">
                <a:solidFill>
                  <a:schemeClr val="bg1"/>
                </a:solidFill>
                <a:latin typeface="Segoe UI Semibold" panose="020B0702040204020203" pitchFamily="34" charset="0"/>
                <a:cs typeface="Segoe UI Semibold" panose="020B0702040204020203" pitchFamily="34" charset="0"/>
              </a:rPr>
              <a:t>Escolha um plano que atenda às suas necessidades, a partir de $ 29 / mês</a:t>
            </a:r>
          </a:p>
          <a:p>
            <a:endParaRPr lang="en-US" sz="1500" dirty="0">
              <a:solidFill>
                <a:schemeClr val="bg1"/>
              </a:solidFill>
              <a:latin typeface="Segoe UI Semibold" panose="020B0702040204020203" pitchFamily="34" charset="0"/>
              <a:cs typeface="Segoe UI Semibold" panose="020B0702040204020203" pitchFamily="34" charset="0"/>
            </a:endParaRPr>
          </a:p>
          <a:p>
            <a:r>
              <a:rPr lang="en-US" sz="1500" dirty="0" err="1">
                <a:solidFill>
                  <a:schemeClr val="bg1"/>
                </a:solidFill>
                <a:latin typeface="Segoe UI Semibold" panose="020B0702040204020203" pitchFamily="34" charset="0"/>
                <a:cs typeface="Segoe UI Semibold" panose="020B0702040204020203" pitchFamily="34" charset="0"/>
              </a:rPr>
              <a:t>Saiba</a:t>
            </a:r>
            <a:r>
              <a:rPr lang="en-US" sz="1500" dirty="0">
                <a:solidFill>
                  <a:schemeClr val="bg1"/>
                </a:solidFill>
                <a:latin typeface="Segoe UI Semibold" panose="020B0702040204020203" pitchFamily="34" charset="0"/>
                <a:cs typeface="Segoe UI Semibold" panose="020B0702040204020203" pitchFamily="34" charset="0"/>
              </a:rPr>
              <a:t> </a:t>
            </a:r>
            <a:r>
              <a:rPr lang="en-US" sz="1500" dirty="0" err="1">
                <a:solidFill>
                  <a:schemeClr val="bg1"/>
                </a:solidFill>
                <a:latin typeface="Segoe UI Semibold" panose="020B0702040204020203" pitchFamily="34" charset="0"/>
                <a:cs typeface="Segoe UI Semibold" panose="020B0702040204020203" pitchFamily="34" charset="0"/>
              </a:rPr>
              <a:t>mais</a:t>
            </a:r>
            <a:r>
              <a:rPr lang="en-US" sz="1500" dirty="0">
                <a:solidFill>
                  <a:schemeClr val="bg1"/>
                </a:solidFill>
                <a:latin typeface="Segoe UI Semibold" panose="020B0702040204020203" pitchFamily="34" charset="0"/>
                <a:cs typeface="Segoe UI Semibold" panose="020B0702040204020203" pitchFamily="34" charset="0"/>
              </a:rPr>
              <a:t> em </a:t>
            </a:r>
            <a:r>
              <a:rPr lang="en-US" sz="1500" dirty="0">
                <a:gradFill>
                  <a:gsLst>
                    <a:gs pos="60000">
                      <a:srgbClr val="00B0F0"/>
                    </a:gs>
                    <a:gs pos="100000">
                      <a:srgbClr val="0078D3"/>
                    </a:gs>
                  </a:gsLst>
                  <a:lin ang="0" scaled="0"/>
                </a:gradFill>
                <a:latin typeface="Segoe UI Semibold" panose="020B0702040204020203" pitchFamily="34" charset="0"/>
                <a:cs typeface="Segoe UI Semibold" panose="020B0702040204020203" pitchFamily="34" charset="0"/>
              </a:rPr>
              <a:t>Azure.com/Support</a:t>
            </a:r>
          </a:p>
        </p:txBody>
      </p:sp>
      <p:sp>
        <p:nvSpPr>
          <p:cNvPr id="20" name="TextBox 19">
            <a:extLst>
              <a:ext uri="{FF2B5EF4-FFF2-40B4-BE49-F238E27FC236}">
                <a16:creationId xmlns:a16="http://schemas.microsoft.com/office/drawing/2014/main" id="{1EA1DE53-85A9-4E8C-A082-ED5A0E4E7C83}"/>
              </a:ext>
            </a:extLst>
          </p:cNvPr>
          <p:cNvSpPr txBox="1"/>
          <p:nvPr/>
        </p:nvSpPr>
        <p:spPr>
          <a:xfrm>
            <a:off x="2550595" y="5999131"/>
            <a:ext cx="7090811" cy="246221"/>
          </a:xfrm>
          <a:prstGeom prst="rect">
            <a:avLst/>
          </a:prstGeom>
          <a:noFill/>
        </p:spPr>
        <p:txBody>
          <a:bodyPr wrap="square" rtlCol="0">
            <a:spAutoFit/>
          </a:bodyPr>
          <a:lstStyle/>
          <a:p>
            <a:pPr algn="ctr"/>
            <a:r>
              <a:rPr lang="en-US" sz="1000" dirty="0">
                <a:solidFill>
                  <a:schemeClr val="tx1">
                    <a:lumMod val="65000"/>
                    <a:lumOff val="35000"/>
                  </a:schemeClr>
                </a:solidFill>
                <a:latin typeface="Segoe UI" panose="020B0502040204020203" pitchFamily="34" charset="0"/>
                <a:cs typeface="Segoe UI" panose="020B0502040204020203" pitchFamily="34" charset="0"/>
              </a:rPr>
              <a:t>Note: Microsoft technical support is not offered during Preview and will begin at general availability.</a:t>
            </a:r>
          </a:p>
        </p:txBody>
      </p:sp>
    </p:spTree>
    <p:extLst>
      <p:ext uri="{BB962C8B-B14F-4D97-AF65-F5344CB8AC3E}">
        <p14:creationId xmlns:p14="http://schemas.microsoft.com/office/powerpoint/2010/main" val="4230360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1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1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fade">
                                      <p:cBhvr>
                                        <p:cTn id="22" dur="100"/>
                                        <p:tgtEl>
                                          <p:spTgt spid="12">
                                            <p:txEl>
                                              <p:pRg st="6" end="6"/>
                                            </p:txEl>
                                          </p:spTgt>
                                        </p:tgtEl>
                                      </p:cBhvr>
                                    </p:animEffect>
                                  </p:childTnLst>
                                </p:cTn>
                              </p:par>
                            </p:childTnLst>
                          </p:cTn>
                        </p:par>
                        <p:par>
                          <p:cTn id="23" fill="hold">
                            <p:stCondLst>
                              <p:cond delay="100"/>
                            </p:stCondLst>
                            <p:childTnLst>
                              <p:par>
                                <p:cTn id="24" presetID="10" presetClass="entr" presetSubtype="0" fill="hold" grpId="0" nodeType="afterEffect">
                                  <p:stCondLst>
                                    <p:cond delay="0"/>
                                  </p:stCondLst>
                                  <p:childTnLst>
                                    <p:set>
                                      <p:cBhvr>
                                        <p:cTn id="25" dur="1" fill="hold">
                                          <p:stCondLst>
                                            <p:cond delay="0"/>
                                          </p:stCondLst>
                                        </p:cTn>
                                        <p:tgtEl>
                                          <p:spTgt spid="12">
                                            <p:txEl>
                                              <p:pRg st="8" end="8"/>
                                            </p:txEl>
                                          </p:spTgt>
                                        </p:tgtEl>
                                        <p:attrNameLst>
                                          <p:attrName>style.visibility</p:attrName>
                                        </p:attrNameLst>
                                      </p:cBhvr>
                                      <p:to>
                                        <p:strVal val="visible"/>
                                      </p:to>
                                    </p:set>
                                    <p:animEffect transition="in" filter="fade">
                                      <p:cBhvr>
                                        <p:cTn id="26" dur="1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3F29400-A8C5-4176-8BA0-9A946D07CC97}"/>
              </a:ext>
            </a:extLst>
          </p:cNvPr>
          <p:cNvSpPr/>
          <p:nvPr/>
        </p:nvSpPr>
        <p:spPr>
          <a:xfrm flipV="1">
            <a:off x="609600" y="2133077"/>
            <a:ext cx="3429000" cy="34290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4A1782-A024-46A3-B288-D607E5F04FA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704240" y="3329765"/>
            <a:ext cx="1024568" cy="1035624"/>
          </a:xfrm>
          <a:prstGeom prst="rect">
            <a:avLst/>
          </a:prstGeom>
        </p:spPr>
      </p:pic>
      <p:sp>
        <p:nvSpPr>
          <p:cNvPr id="4" name="TextBox 3">
            <a:extLst>
              <a:ext uri="{FF2B5EF4-FFF2-40B4-BE49-F238E27FC236}">
                <a16:creationId xmlns:a16="http://schemas.microsoft.com/office/drawing/2014/main" id="{8E73721A-9F8C-4256-A8B7-6F0B2009CAD5}"/>
              </a:ext>
            </a:extLst>
          </p:cNvPr>
          <p:cNvSpPr txBox="1"/>
          <p:nvPr/>
        </p:nvSpPr>
        <p:spPr>
          <a:xfrm>
            <a:off x="510988" y="286979"/>
            <a:ext cx="9126071" cy="1323439"/>
          </a:xfrm>
          <a:prstGeom prst="rect">
            <a:avLst/>
          </a:prstGeom>
          <a:noFill/>
        </p:spPr>
        <p:txBody>
          <a:bodyPr wrap="square" rtlCol="0">
            <a:spAutoFit/>
          </a:bodyPr>
          <a:lstStyle/>
          <a:p>
            <a:r>
              <a:rPr lang="pt-BR" sz="4000" b="1" dirty="0">
                <a:solidFill>
                  <a:schemeClr val="bg1"/>
                </a:solidFill>
                <a:latin typeface="Segoe UI" panose="020B0502040204020203" pitchFamily="34" charset="0"/>
                <a:cs typeface="Segoe UI" panose="020B0502040204020203" pitchFamily="34" charset="0"/>
              </a:rPr>
              <a:t>Faturamento de assinatura moderna no </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a:t>
            </a:r>
            <a:endParaRPr lang="en-US" sz="4000" i="1" dirty="0">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4AE97EF1-B73A-43BE-BD73-49DF8D0B01FB}"/>
              </a:ext>
            </a:extLst>
          </p:cNvPr>
          <p:cNvSpPr txBox="1"/>
          <p:nvPr/>
        </p:nvSpPr>
        <p:spPr>
          <a:xfrm>
            <a:off x="4271683" y="2416416"/>
            <a:ext cx="7490011" cy="2862322"/>
          </a:xfrm>
          <a:prstGeom prst="rect">
            <a:avLst/>
          </a:prstGeom>
          <a:noFill/>
        </p:spPr>
        <p:txBody>
          <a:bodyPr wrap="square" rtlCol="0">
            <a:spAutoFit/>
          </a:bodyPr>
          <a:lstStyle/>
          <a:p>
            <a:r>
              <a:rPr lang="pt-BR" sz="1500" dirty="0">
                <a:solidFill>
                  <a:schemeClr val="bg1"/>
                </a:solidFill>
                <a:latin typeface="Segoe UI Semibold" panose="020B0702040204020203" pitchFamily="34" charset="0"/>
                <a:cs typeface="Segoe UI Semibold" panose="020B0702040204020203" pitchFamily="34" charset="0"/>
              </a:rPr>
              <a:t>A taxa mensal previsível cobre nuvem e local juntos</a:t>
            </a:r>
          </a:p>
          <a:p>
            <a:endParaRPr lang="en-US" sz="1500" dirty="0">
              <a:solidFill>
                <a:schemeClr val="bg1"/>
              </a:solidFill>
              <a:latin typeface="Segoe UI Semibold" panose="020B0702040204020203" pitchFamily="34" charset="0"/>
              <a:cs typeface="Segoe UI Semibold" panose="020B0702040204020203" pitchFamily="34" charset="0"/>
            </a:endParaRPr>
          </a:p>
          <a:p>
            <a:r>
              <a:rPr lang="pt-BR" sz="1500" dirty="0">
                <a:solidFill>
                  <a:schemeClr val="bg1"/>
                </a:solidFill>
                <a:latin typeface="Segoe UI Semibold" panose="020B0702040204020203" pitchFamily="34" charset="0"/>
                <a:cs typeface="Segoe UI Semibold" panose="020B0702040204020203" pitchFamily="34" charset="0"/>
              </a:rPr>
              <a:t>Cobrado de sua assinatura do Azure, como qualquer outro serviço do Azure que você usa</a:t>
            </a:r>
            <a:endParaRPr lang="en-US" sz="1500" dirty="0">
              <a:solidFill>
                <a:schemeClr val="bg1"/>
              </a:solidFill>
              <a:latin typeface="Segoe UI Semibold" panose="020B0702040204020203" pitchFamily="34" charset="0"/>
              <a:cs typeface="Segoe UI Semibold" panose="020B0702040204020203" pitchFamily="34" charset="0"/>
            </a:endParaRPr>
          </a:p>
          <a:p>
            <a:endParaRPr lang="en-US" sz="1500" dirty="0">
              <a:solidFill>
                <a:schemeClr val="bg1"/>
              </a:solidFill>
              <a:latin typeface="Segoe UI Semibold" panose="020B0702040204020203" pitchFamily="34" charset="0"/>
              <a:cs typeface="Segoe UI Semibold" panose="020B0702040204020203" pitchFamily="34" charset="0"/>
            </a:endParaRPr>
          </a:p>
          <a:p>
            <a:r>
              <a:rPr lang="pt-BR" sz="1500" dirty="0">
                <a:solidFill>
                  <a:schemeClr val="bg1"/>
                </a:solidFill>
                <a:latin typeface="Segoe UI Semibold" panose="020B0702040204020203" pitchFamily="34" charset="0"/>
                <a:cs typeface="Segoe UI Semibold" panose="020B0702040204020203" pitchFamily="34" charset="0"/>
              </a:rPr>
              <a:t>A estrutura de custos simples depende apenas dos núcleos do processador físico</a:t>
            </a:r>
          </a:p>
          <a:p>
            <a:endParaRPr lang="en-US" sz="1500" dirty="0">
              <a:solidFill>
                <a:schemeClr val="bg1"/>
              </a:solidFill>
              <a:latin typeface="Segoe UI Semibold" panose="020B0702040204020203" pitchFamily="34" charset="0"/>
              <a:cs typeface="Segoe UI Semibold" panose="020B0702040204020203" pitchFamily="34" charset="0"/>
            </a:endParaRPr>
          </a:p>
          <a:p>
            <a:r>
              <a:rPr lang="pt-BR" sz="1500" dirty="0">
                <a:solidFill>
                  <a:schemeClr val="bg1"/>
                </a:solidFill>
                <a:latin typeface="Segoe UI Semibold" panose="020B0702040204020203" pitchFamily="34" charset="0"/>
                <a:cs typeface="Segoe UI Semibold" panose="020B0702040204020203" pitchFamily="34" charset="0"/>
              </a:rPr>
              <a:t>Sempre atualizado: novos recursos por meio de atualizações mensais sem atrito</a:t>
            </a:r>
            <a:endParaRPr lang="en-US" sz="1500" dirty="0">
              <a:solidFill>
                <a:schemeClr val="bg1"/>
              </a:solidFill>
              <a:latin typeface="Segoe UI Semibold" panose="020B0702040204020203" pitchFamily="34" charset="0"/>
              <a:cs typeface="Segoe UI Semibold" panose="020B0702040204020203" pitchFamily="34" charset="0"/>
            </a:endParaRPr>
          </a:p>
          <a:p>
            <a:endParaRPr lang="en-US" sz="1500" dirty="0">
              <a:solidFill>
                <a:schemeClr val="bg1"/>
              </a:solidFill>
              <a:latin typeface="Segoe UI Semibold" panose="020B0702040204020203" pitchFamily="34" charset="0"/>
              <a:cs typeface="Segoe UI Semibold" panose="020B0702040204020203" pitchFamily="34" charset="0"/>
            </a:endParaRPr>
          </a:p>
          <a:p>
            <a:r>
              <a:rPr lang="pt-BR" sz="1500" dirty="0">
                <a:solidFill>
                  <a:schemeClr val="bg1"/>
                </a:solidFill>
                <a:latin typeface="Segoe UI Semibold" panose="020B0702040204020203" pitchFamily="34" charset="0"/>
                <a:cs typeface="Segoe UI Semibold" panose="020B0702040204020203" pitchFamily="34" charset="0"/>
              </a:rPr>
              <a:t>Sistemas operacionais convidados e aplicativos vendidos separadamente</a:t>
            </a:r>
          </a:p>
          <a:p>
            <a:endParaRPr lang="en-US" sz="1500" dirty="0">
              <a:solidFill>
                <a:schemeClr val="bg1"/>
              </a:solidFill>
              <a:latin typeface="Segoe UI Semibold" panose="020B0702040204020203" pitchFamily="34" charset="0"/>
              <a:cs typeface="Segoe UI Semibold" panose="020B0702040204020203" pitchFamily="34" charset="0"/>
            </a:endParaRPr>
          </a:p>
          <a:p>
            <a:r>
              <a:rPr lang="en-US" sz="1500" dirty="0" err="1">
                <a:solidFill>
                  <a:schemeClr val="bg1"/>
                </a:solidFill>
                <a:latin typeface="Segoe UI Semibold" panose="020B0702040204020203" pitchFamily="34" charset="0"/>
                <a:cs typeface="Segoe UI Semibold" panose="020B0702040204020203" pitchFamily="34" charset="0"/>
              </a:rPr>
              <a:t>Saiba</a:t>
            </a:r>
            <a:r>
              <a:rPr lang="en-US" sz="1500" dirty="0">
                <a:solidFill>
                  <a:schemeClr val="bg1"/>
                </a:solidFill>
                <a:latin typeface="Segoe UI Semibold" panose="020B0702040204020203" pitchFamily="34" charset="0"/>
                <a:cs typeface="Segoe UI Semibold" panose="020B0702040204020203" pitchFamily="34" charset="0"/>
              </a:rPr>
              <a:t> </a:t>
            </a:r>
            <a:r>
              <a:rPr lang="en-US" sz="1500" dirty="0" err="1">
                <a:solidFill>
                  <a:schemeClr val="bg1"/>
                </a:solidFill>
                <a:latin typeface="Segoe UI Semibold" panose="020B0702040204020203" pitchFamily="34" charset="0"/>
                <a:cs typeface="Segoe UI Semibold" panose="020B0702040204020203" pitchFamily="34" charset="0"/>
              </a:rPr>
              <a:t>mais</a:t>
            </a:r>
            <a:r>
              <a:rPr lang="en-US" sz="1500" dirty="0">
                <a:solidFill>
                  <a:schemeClr val="bg1"/>
                </a:solidFill>
                <a:latin typeface="Segoe UI Semibold" panose="020B0702040204020203" pitchFamily="34" charset="0"/>
                <a:cs typeface="Segoe UI Semibold" panose="020B0702040204020203" pitchFamily="34" charset="0"/>
              </a:rPr>
              <a:t> em  </a:t>
            </a:r>
            <a:r>
              <a:rPr lang="en-US" sz="1500" dirty="0">
                <a:gradFill>
                  <a:gsLst>
                    <a:gs pos="60000">
                      <a:srgbClr val="00B0F0"/>
                    </a:gs>
                    <a:gs pos="100000">
                      <a:srgbClr val="0078D3"/>
                    </a:gs>
                  </a:gsLst>
                  <a:lin ang="0" scaled="0"/>
                </a:gradFill>
                <a:latin typeface="Segoe UI Semibold" panose="020B0702040204020203" pitchFamily="34" charset="0"/>
                <a:cs typeface="Segoe UI Semibold" panose="020B0702040204020203" pitchFamily="34" charset="0"/>
              </a:rPr>
              <a:t>Azure.com/Pricing</a:t>
            </a:r>
          </a:p>
        </p:txBody>
      </p:sp>
    </p:spTree>
    <p:extLst>
      <p:ext uri="{BB962C8B-B14F-4D97-AF65-F5344CB8AC3E}">
        <p14:creationId xmlns:p14="http://schemas.microsoft.com/office/powerpoint/2010/main" val="2281449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1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100"/>
                                        <p:tgtEl>
                                          <p:spTgt spid="12">
                                            <p:txEl>
                                              <p:pRg st="4" end="4"/>
                                            </p:txEl>
                                          </p:spTgt>
                                        </p:tgtEl>
                                      </p:cBhvr>
                                    </p:animEffect>
                                  </p:childTnLst>
                                </p:cTn>
                              </p:par>
                            </p:childTnLst>
                          </p:cTn>
                        </p:par>
                        <p:par>
                          <p:cTn id="18" fill="hold">
                            <p:stCondLst>
                              <p:cond delay="100"/>
                            </p:stCondLst>
                            <p:childTnLst>
                              <p:par>
                                <p:cTn id="19" presetID="10" presetClass="entr" presetSubtype="0" fill="hold" grpId="0" nodeType="after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animEffect transition="in" filter="fade">
                                      <p:cBhvr>
                                        <p:cTn id="21" dur="100"/>
                                        <p:tgtEl>
                                          <p:spTgt spid="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46FFFD3-630A-43F1-94DA-4BC8DDEF910B}"/>
              </a:ext>
            </a:extLst>
          </p:cNvPr>
          <p:cNvSpPr txBox="1"/>
          <p:nvPr/>
        </p:nvSpPr>
        <p:spPr>
          <a:xfrm>
            <a:off x="494807" y="192412"/>
            <a:ext cx="9780494" cy="1692771"/>
          </a:xfrm>
          <a:prstGeom prst="rect">
            <a:avLst/>
          </a:prstGeom>
          <a:noFill/>
        </p:spPr>
        <p:txBody>
          <a:bodyPr wrap="square" rtlCol="0">
            <a:spAutoFit/>
          </a:bodyPr>
          <a:lstStyle/>
          <a:p>
            <a:r>
              <a:rPr lang="pt-BR" sz="4000" b="1" dirty="0">
                <a:solidFill>
                  <a:schemeClr val="bg1"/>
                </a:solidFill>
                <a:latin typeface="Segoe UI" panose="020B0502040204020203" pitchFamily="34" charset="0"/>
                <a:cs typeface="Segoe UI" panose="020B0502040204020203" pitchFamily="34" charset="0"/>
              </a:rPr>
              <a:t>Os custos são dimensionados de forma previsível</a:t>
            </a:r>
            <a:endParaRPr lang="en-US" sz="4000" b="1" dirty="0">
              <a:solidFill>
                <a:schemeClr val="bg1"/>
              </a:solidFill>
              <a:latin typeface="Segoe UI" panose="020B0502040204020203" pitchFamily="34" charset="0"/>
              <a:cs typeface="Segoe UI" panose="020B0502040204020203" pitchFamily="34" charset="0"/>
            </a:endParaRPr>
          </a:p>
          <a:p>
            <a:endParaRPr lang="en-US" sz="2400" i="1" dirty="0">
              <a:latin typeface="Segoe UI" panose="020B0502040204020203" pitchFamily="34" charset="0"/>
              <a:cs typeface="Segoe UI" panose="020B0502040204020203" pitchFamily="34" charset="0"/>
            </a:endParaRPr>
          </a:p>
        </p:txBody>
      </p:sp>
      <p:grpSp>
        <p:nvGrpSpPr>
          <p:cNvPr id="4" name="Group 3">
            <a:extLst>
              <a:ext uri="{FF2B5EF4-FFF2-40B4-BE49-F238E27FC236}">
                <a16:creationId xmlns:a16="http://schemas.microsoft.com/office/drawing/2014/main" id="{55469499-C013-4D24-B269-860A596F5A31}"/>
              </a:ext>
            </a:extLst>
          </p:cNvPr>
          <p:cNvGrpSpPr/>
          <p:nvPr/>
        </p:nvGrpSpPr>
        <p:grpSpPr>
          <a:xfrm>
            <a:off x="643089" y="1828800"/>
            <a:ext cx="2606040" cy="3200400"/>
            <a:chOff x="643089" y="1828800"/>
            <a:chExt cx="2606040" cy="3200400"/>
          </a:xfrm>
        </p:grpSpPr>
        <p:sp>
          <p:nvSpPr>
            <p:cNvPr id="8" name="Rectangle 7">
              <a:extLst>
                <a:ext uri="{FF2B5EF4-FFF2-40B4-BE49-F238E27FC236}">
                  <a16:creationId xmlns:a16="http://schemas.microsoft.com/office/drawing/2014/main" id="{205B3306-8C17-4715-980A-BF8F023B6B8F}"/>
                </a:ext>
              </a:extLst>
            </p:cNvPr>
            <p:cNvSpPr/>
            <p:nvPr/>
          </p:nvSpPr>
          <p:spPr>
            <a:xfrm>
              <a:off x="643089"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16" descr="Image result for primergy tx1330">
              <a:extLst>
                <a:ext uri="{FF2B5EF4-FFF2-40B4-BE49-F238E27FC236}">
                  <a16:creationId xmlns:a16="http://schemas.microsoft.com/office/drawing/2014/main" id="{DFBF9ECA-8555-41FA-BFD3-56F48D6F015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39112" y="2068061"/>
              <a:ext cx="603608" cy="100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E41B0D-6A14-48B5-A378-1A0A15592FDF}"/>
                </a:ext>
              </a:extLst>
            </p:cNvPr>
            <p:cNvSpPr txBox="1"/>
            <p:nvPr/>
          </p:nvSpPr>
          <p:spPr>
            <a:xfrm>
              <a:off x="947671" y="3730436"/>
              <a:ext cx="1455848" cy="1015663"/>
            </a:xfrm>
            <a:prstGeom prst="rect">
              <a:avLst/>
            </a:prstGeom>
            <a:noFill/>
          </p:spPr>
          <p:txBody>
            <a:bodyPr wrap="none" rtlCol="0">
              <a:spAutoFit/>
            </a:bodyPr>
            <a:lstStyle/>
            <a:p>
              <a:r>
                <a:rPr lang="en-US" sz="1000" dirty="0">
                  <a:latin typeface="Segoe UI" panose="020B0502040204020203" pitchFamily="34" charset="0"/>
                  <a:cs typeface="Segoe UI" panose="020B0502040204020203" pitchFamily="34" charset="0"/>
                </a:rPr>
                <a:t>PRIMERGY TX1330 M4</a:t>
              </a:r>
            </a:p>
            <a:p>
              <a:r>
                <a:rPr lang="en-US" sz="1500" b="1" dirty="0">
                  <a:latin typeface="Segoe UI" panose="020B0502040204020203" pitchFamily="34" charset="0"/>
                  <a:cs typeface="Segoe UI" panose="020B0502040204020203" pitchFamily="34" charset="0"/>
                </a:rPr>
                <a:t>4 </a:t>
              </a:r>
              <a:r>
                <a:rPr lang="en-US" sz="1500" b="1" dirty="0" err="1">
                  <a:latin typeface="Segoe UI" panose="020B0502040204020203" pitchFamily="34" charset="0"/>
                  <a:cs typeface="Segoe UI" panose="020B0502040204020203" pitchFamily="34" charset="0"/>
                </a:rPr>
                <a:t>núlceos</a:t>
              </a:r>
              <a:endParaRPr lang="en-US" sz="15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r>
                <a:rPr lang="en-US" sz="1000" dirty="0" err="1">
                  <a:latin typeface="Segoe UI" panose="020B0502040204020203" pitchFamily="34" charset="0"/>
                  <a:cs typeface="Segoe UI" panose="020B0502040204020203" pitchFamily="34" charset="0"/>
                </a:rPr>
                <a:t>Custo</a:t>
              </a:r>
              <a:r>
                <a:rPr lang="en-US" sz="1000" dirty="0">
                  <a:latin typeface="Segoe UI" panose="020B0502040204020203" pitchFamily="34" charset="0"/>
                  <a:cs typeface="Segoe UI" panose="020B0502040204020203" pitchFamily="34" charset="0"/>
                </a:rPr>
                <a:t> por </a:t>
              </a:r>
              <a:r>
                <a:rPr lang="en-US" sz="1000" dirty="0" err="1">
                  <a:latin typeface="Segoe UI" panose="020B0502040204020203" pitchFamily="34" charset="0"/>
                  <a:cs typeface="Segoe UI" panose="020B0502040204020203" pitchFamily="34" charset="0"/>
                </a:rPr>
                <a:t>servidor</a:t>
              </a:r>
              <a:endParaRPr lang="en-US" sz="1000" dirty="0">
                <a:latin typeface="Segoe UI" panose="020B0502040204020203" pitchFamily="34" charset="0"/>
                <a:cs typeface="Segoe UI" panose="020B0502040204020203" pitchFamily="34" charset="0"/>
              </a:endParaRPr>
            </a:p>
            <a:p>
              <a:r>
                <a:rPr lang="en-US" sz="1500" b="1" dirty="0">
                  <a:solidFill>
                    <a:srgbClr val="0386E0"/>
                  </a:solidFill>
                  <a:latin typeface="Segoe UI" panose="020B0502040204020203" pitchFamily="34" charset="0"/>
                  <a:cs typeface="Segoe UI" panose="020B0502040204020203" pitchFamily="34" charset="0"/>
                </a:rPr>
                <a:t>$40 </a:t>
              </a:r>
              <a:r>
                <a:rPr lang="en-US" sz="1000" dirty="0">
                  <a:latin typeface="Segoe UI" panose="020B0502040204020203" pitchFamily="34" charset="0"/>
                  <a:cs typeface="Segoe UI" panose="020B0502040204020203" pitchFamily="34" charset="0"/>
                </a:rPr>
                <a:t>/</a:t>
              </a:r>
              <a:r>
                <a:rPr lang="en-US" sz="1000" dirty="0" err="1">
                  <a:latin typeface="Segoe UI" panose="020B0502040204020203" pitchFamily="34" charset="0"/>
                  <a:cs typeface="Segoe UI" panose="020B0502040204020203" pitchFamily="34" charset="0"/>
                </a:rPr>
                <a:t>mês</a:t>
              </a:r>
              <a:endParaRPr lang="en-US" sz="1000" dirty="0">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59B37FBE-3722-4A12-8389-9E310076C5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3391" y="3350790"/>
              <a:ext cx="540974" cy="247745"/>
            </a:xfrm>
            <a:prstGeom prst="rect">
              <a:avLst/>
            </a:prstGeom>
          </p:spPr>
        </p:pic>
      </p:grpSp>
      <p:grpSp>
        <p:nvGrpSpPr>
          <p:cNvPr id="5" name="Group 4">
            <a:extLst>
              <a:ext uri="{FF2B5EF4-FFF2-40B4-BE49-F238E27FC236}">
                <a16:creationId xmlns:a16="http://schemas.microsoft.com/office/drawing/2014/main" id="{761E4B9E-0EB4-45C9-B613-FBAC69146AD1}"/>
              </a:ext>
            </a:extLst>
          </p:cNvPr>
          <p:cNvGrpSpPr/>
          <p:nvPr/>
        </p:nvGrpSpPr>
        <p:grpSpPr>
          <a:xfrm>
            <a:off x="3418123" y="1828800"/>
            <a:ext cx="2606040" cy="3200400"/>
            <a:chOff x="3418123" y="1828800"/>
            <a:chExt cx="2606040" cy="3200400"/>
          </a:xfrm>
        </p:grpSpPr>
        <p:sp>
          <p:nvSpPr>
            <p:cNvPr id="9" name="Rectangle 8">
              <a:extLst>
                <a:ext uri="{FF2B5EF4-FFF2-40B4-BE49-F238E27FC236}">
                  <a16:creationId xmlns:a16="http://schemas.microsoft.com/office/drawing/2014/main" id="{E13E50B4-8F0B-41C7-97B7-2FFBD5A20E20}"/>
                </a:ext>
              </a:extLst>
            </p:cNvPr>
            <p:cNvSpPr/>
            <p:nvPr/>
          </p:nvSpPr>
          <p:spPr>
            <a:xfrm>
              <a:off x="3418123"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Image result for lenovo edge server se350">
              <a:extLst>
                <a:ext uri="{FF2B5EF4-FFF2-40B4-BE49-F238E27FC236}">
                  <a16:creationId xmlns:a16="http://schemas.microsoft.com/office/drawing/2014/main" id="{C469BDAF-7AFD-4FB1-B99F-081118DB4D0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767878" y="2380163"/>
              <a:ext cx="868765" cy="5306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img-prod-cms-rt-microsoft-com.akamaized.net/cms/api/am/imageFileData/RE1B7aX?ver=9ffa">
              <a:extLst>
                <a:ext uri="{FF2B5EF4-FFF2-40B4-BE49-F238E27FC236}">
                  <a16:creationId xmlns:a16="http://schemas.microsoft.com/office/drawing/2014/main" id="{861BF924-3C52-4032-B8FA-B686AD2C5605}"/>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767878" y="3388905"/>
              <a:ext cx="594193" cy="17151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355BFE3-144F-41E0-8BA2-F19DBD2C2AEE}"/>
                </a:ext>
              </a:extLst>
            </p:cNvPr>
            <p:cNvSpPr txBox="1"/>
            <p:nvPr/>
          </p:nvSpPr>
          <p:spPr>
            <a:xfrm>
              <a:off x="3722000" y="3730436"/>
              <a:ext cx="1273105" cy="1015663"/>
            </a:xfrm>
            <a:prstGeom prst="rect">
              <a:avLst/>
            </a:prstGeom>
            <a:noFill/>
          </p:spPr>
          <p:txBody>
            <a:bodyPr wrap="none" rtlCol="0">
              <a:spAutoFit/>
            </a:bodyPr>
            <a:lstStyle/>
            <a:p>
              <a:r>
                <a:rPr lang="en-US" sz="1000" dirty="0">
                  <a:latin typeface="Segoe UI" panose="020B0502040204020203" pitchFamily="34" charset="0"/>
                  <a:cs typeface="Segoe UI" panose="020B0502040204020203" pitchFamily="34" charset="0"/>
                </a:rPr>
                <a:t>ThinkSystem SE350</a:t>
              </a:r>
            </a:p>
            <a:p>
              <a:r>
                <a:rPr lang="en-US" sz="1500" b="1" dirty="0">
                  <a:latin typeface="Segoe UI" panose="020B0502040204020203" pitchFamily="34" charset="0"/>
                  <a:cs typeface="Segoe UI" panose="020B0502040204020203" pitchFamily="34" charset="0"/>
                </a:rPr>
                <a:t>8 </a:t>
              </a:r>
              <a:r>
                <a:rPr lang="en-US" sz="1500" b="1" dirty="0" err="1">
                  <a:latin typeface="Segoe UI" panose="020B0502040204020203" pitchFamily="34" charset="0"/>
                  <a:cs typeface="Segoe UI" panose="020B0502040204020203" pitchFamily="34" charset="0"/>
                </a:rPr>
                <a:t>núcleos</a:t>
              </a:r>
              <a:endParaRPr lang="en-US" sz="15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r>
                <a:rPr lang="en-US" sz="1000" dirty="0" err="1">
                  <a:latin typeface="Segoe UI" panose="020B0502040204020203" pitchFamily="34" charset="0"/>
                  <a:cs typeface="Segoe UI" panose="020B0502040204020203" pitchFamily="34" charset="0"/>
                </a:rPr>
                <a:t>Custo</a:t>
              </a:r>
              <a:r>
                <a:rPr lang="en-US" sz="1000" dirty="0">
                  <a:latin typeface="Segoe UI" panose="020B0502040204020203" pitchFamily="34" charset="0"/>
                  <a:cs typeface="Segoe UI" panose="020B0502040204020203" pitchFamily="34" charset="0"/>
                </a:rPr>
                <a:t> por </a:t>
              </a:r>
              <a:r>
                <a:rPr lang="en-US" sz="1000" dirty="0" err="1">
                  <a:latin typeface="Segoe UI" panose="020B0502040204020203" pitchFamily="34" charset="0"/>
                  <a:cs typeface="Segoe UI" panose="020B0502040204020203" pitchFamily="34" charset="0"/>
                </a:rPr>
                <a:t>servidor</a:t>
              </a:r>
              <a:endParaRPr lang="en-US" sz="1000" dirty="0">
                <a:latin typeface="Segoe UI" panose="020B0502040204020203" pitchFamily="34" charset="0"/>
                <a:cs typeface="Segoe UI" panose="020B0502040204020203" pitchFamily="34" charset="0"/>
              </a:endParaRPr>
            </a:p>
            <a:p>
              <a:r>
                <a:rPr lang="en-US" sz="1500" b="1" dirty="0">
                  <a:solidFill>
                    <a:srgbClr val="0386E0"/>
                  </a:solidFill>
                  <a:latin typeface="Segoe UI" panose="020B0502040204020203" pitchFamily="34" charset="0"/>
                  <a:cs typeface="Segoe UI" panose="020B0502040204020203" pitchFamily="34" charset="0"/>
                </a:rPr>
                <a:t>$80 </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mês</a:t>
              </a:r>
              <a:endParaRPr lang="en-US" sz="1000" dirty="0">
                <a:latin typeface="Segoe UI" panose="020B0502040204020203" pitchFamily="34" charset="0"/>
                <a:cs typeface="Segoe UI" panose="020B0502040204020203" pitchFamily="34" charset="0"/>
              </a:endParaRPr>
            </a:p>
          </p:txBody>
        </p:sp>
      </p:grpSp>
      <p:grpSp>
        <p:nvGrpSpPr>
          <p:cNvPr id="6" name="Group 5">
            <a:extLst>
              <a:ext uri="{FF2B5EF4-FFF2-40B4-BE49-F238E27FC236}">
                <a16:creationId xmlns:a16="http://schemas.microsoft.com/office/drawing/2014/main" id="{C1E3B187-E3F0-4847-8B79-3E032525336D}"/>
              </a:ext>
            </a:extLst>
          </p:cNvPr>
          <p:cNvGrpSpPr/>
          <p:nvPr/>
        </p:nvGrpSpPr>
        <p:grpSpPr>
          <a:xfrm>
            <a:off x="6195202" y="1828800"/>
            <a:ext cx="2606040" cy="3200400"/>
            <a:chOff x="6195202" y="1828800"/>
            <a:chExt cx="2606040" cy="3200400"/>
          </a:xfrm>
        </p:grpSpPr>
        <p:sp>
          <p:nvSpPr>
            <p:cNvPr id="10" name="Rectangle 9">
              <a:extLst>
                <a:ext uri="{FF2B5EF4-FFF2-40B4-BE49-F238E27FC236}">
                  <a16:creationId xmlns:a16="http://schemas.microsoft.com/office/drawing/2014/main" id="{77B548C6-DF5B-427E-B89E-C65580556DCA}"/>
                </a:ext>
              </a:extLst>
            </p:cNvPr>
            <p:cNvSpPr/>
            <p:nvPr/>
          </p:nvSpPr>
          <p:spPr>
            <a:xfrm>
              <a:off x="6195202"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descr="Image result for dell r640">
              <a:extLst>
                <a:ext uri="{FF2B5EF4-FFF2-40B4-BE49-F238E27FC236}">
                  <a16:creationId xmlns:a16="http://schemas.microsoft.com/office/drawing/2014/main" id="{80BED15F-849C-4F80-8E63-1E9992C358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33792" y="2557648"/>
              <a:ext cx="1726286" cy="4454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05CBEEB-363A-470C-8D34-7907890ED7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89257" y="3421450"/>
              <a:ext cx="595403" cy="106425"/>
            </a:xfrm>
            <a:prstGeom prst="rect">
              <a:avLst/>
            </a:prstGeom>
            <a:solidFill>
              <a:srgbClr val="000000"/>
            </a:solidFill>
          </p:spPr>
        </p:pic>
        <p:sp>
          <p:nvSpPr>
            <p:cNvPr id="52" name="TextBox 51">
              <a:extLst>
                <a:ext uri="{FF2B5EF4-FFF2-40B4-BE49-F238E27FC236}">
                  <a16:creationId xmlns:a16="http://schemas.microsoft.com/office/drawing/2014/main" id="{A85F8D93-7F04-4580-A0B1-DE140E115695}"/>
                </a:ext>
              </a:extLst>
            </p:cNvPr>
            <p:cNvSpPr txBox="1"/>
            <p:nvPr/>
          </p:nvSpPr>
          <p:spPr>
            <a:xfrm>
              <a:off x="6496300" y="3730435"/>
              <a:ext cx="1229824" cy="1015663"/>
            </a:xfrm>
            <a:prstGeom prst="rect">
              <a:avLst/>
            </a:prstGeom>
            <a:noFill/>
          </p:spPr>
          <p:txBody>
            <a:bodyPr wrap="none" rtlCol="0">
              <a:spAutoFit/>
            </a:bodyPr>
            <a:lstStyle/>
            <a:p>
              <a:r>
                <a:rPr lang="en-US" sz="1000" dirty="0">
                  <a:latin typeface="Segoe UI" panose="020B0502040204020203" pitchFamily="34" charset="0"/>
                  <a:cs typeface="Segoe UI" panose="020B0502040204020203" pitchFamily="34" charset="0"/>
                </a:rPr>
                <a:t>PowerEdge R640</a:t>
              </a:r>
            </a:p>
            <a:p>
              <a:r>
                <a:rPr lang="en-US" sz="1500" b="1" dirty="0">
                  <a:latin typeface="Segoe UI" panose="020B0502040204020203" pitchFamily="34" charset="0"/>
                  <a:cs typeface="Segoe UI" panose="020B0502040204020203" pitchFamily="34" charset="0"/>
                </a:rPr>
                <a:t>16 </a:t>
              </a:r>
              <a:r>
                <a:rPr lang="en-US" sz="1500" b="1" dirty="0" err="1">
                  <a:latin typeface="Segoe UI" panose="020B0502040204020203" pitchFamily="34" charset="0"/>
                  <a:cs typeface="Segoe UI" panose="020B0502040204020203" pitchFamily="34" charset="0"/>
                </a:rPr>
                <a:t>núcleos</a:t>
              </a:r>
              <a:endParaRPr lang="en-US" sz="15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r>
                <a:rPr lang="en-US" sz="1000" dirty="0" err="1">
                  <a:latin typeface="Segoe UI" panose="020B0502040204020203" pitchFamily="34" charset="0"/>
                  <a:cs typeface="Segoe UI" panose="020B0502040204020203" pitchFamily="34" charset="0"/>
                </a:rPr>
                <a:t>Custo</a:t>
              </a:r>
              <a:r>
                <a:rPr lang="en-US" sz="1000" dirty="0">
                  <a:latin typeface="Segoe UI" panose="020B0502040204020203" pitchFamily="34" charset="0"/>
                  <a:cs typeface="Segoe UI" panose="020B0502040204020203" pitchFamily="34" charset="0"/>
                </a:rPr>
                <a:t> por </a:t>
              </a:r>
              <a:r>
                <a:rPr lang="en-US" sz="1000" dirty="0" err="1">
                  <a:latin typeface="Segoe UI" panose="020B0502040204020203" pitchFamily="34" charset="0"/>
                  <a:cs typeface="Segoe UI" panose="020B0502040204020203" pitchFamily="34" charset="0"/>
                </a:rPr>
                <a:t>servidor</a:t>
              </a:r>
              <a:endParaRPr lang="en-US" sz="1000" dirty="0">
                <a:latin typeface="Segoe UI" panose="020B0502040204020203" pitchFamily="34" charset="0"/>
                <a:cs typeface="Segoe UI" panose="020B0502040204020203" pitchFamily="34" charset="0"/>
              </a:endParaRPr>
            </a:p>
            <a:p>
              <a:r>
                <a:rPr lang="en-US" sz="1500" b="1" dirty="0">
                  <a:solidFill>
                    <a:srgbClr val="0386E0"/>
                  </a:solidFill>
                  <a:latin typeface="Segoe UI" panose="020B0502040204020203" pitchFamily="34" charset="0"/>
                  <a:cs typeface="Segoe UI" panose="020B0502040204020203" pitchFamily="34" charset="0"/>
                </a:rPr>
                <a:t>$160 </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mês</a:t>
              </a:r>
              <a:endParaRPr lang="en-US" sz="1000" dirty="0">
                <a:latin typeface="Segoe UI" panose="020B0502040204020203" pitchFamily="34" charset="0"/>
                <a:cs typeface="Segoe UI" panose="020B0502040204020203" pitchFamily="34" charset="0"/>
              </a:endParaRPr>
            </a:p>
          </p:txBody>
        </p:sp>
      </p:grpSp>
      <p:grpSp>
        <p:nvGrpSpPr>
          <p:cNvPr id="7" name="Group 6">
            <a:extLst>
              <a:ext uri="{FF2B5EF4-FFF2-40B4-BE49-F238E27FC236}">
                <a16:creationId xmlns:a16="http://schemas.microsoft.com/office/drawing/2014/main" id="{A5B1E197-8B3D-4219-890A-2E4E722457D1}"/>
              </a:ext>
            </a:extLst>
          </p:cNvPr>
          <p:cNvGrpSpPr/>
          <p:nvPr/>
        </p:nvGrpSpPr>
        <p:grpSpPr>
          <a:xfrm>
            <a:off x="8972281" y="1828800"/>
            <a:ext cx="2606040" cy="3200400"/>
            <a:chOff x="8972281" y="1828800"/>
            <a:chExt cx="2606040" cy="3200400"/>
          </a:xfrm>
        </p:grpSpPr>
        <p:sp>
          <p:nvSpPr>
            <p:cNvPr id="11" name="Rectangle 10">
              <a:extLst>
                <a:ext uri="{FF2B5EF4-FFF2-40B4-BE49-F238E27FC236}">
                  <a16:creationId xmlns:a16="http://schemas.microsoft.com/office/drawing/2014/main" id="{3DFAD8FD-6117-47E1-885A-1AA3F2C7609C}"/>
                </a:ext>
              </a:extLst>
            </p:cNvPr>
            <p:cNvSpPr/>
            <p:nvPr/>
          </p:nvSpPr>
          <p:spPr>
            <a:xfrm>
              <a:off x="8972281" y="1828800"/>
              <a:ext cx="2606040" cy="3200400"/>
            </a:xfrm>
            <a:prstGeom prst="rect">
              <a:avLst/>
            </a:prstGeom>
            <a:solidFill>
              <a:schemeClr val="bg1"/>
            </a:solidFill>
            <a:ln w="3175">
              <a:solidFill>
                <a:schemeClr val="bg1">
                  <a:lumMod val="85000"/>
                </a:schemeClr>
              </a:solid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Image result for hpe dl380">
              <a:extLst>
                <a:ext uri="{FF2B5EF4-FFF2-40B4-BE49-F238E27FC236}">
                  <a16:creationId xmlns:a16="http://schemas.microsoft.com/office/drawing/2014/main" id="{286FE403-1706-4647-B3A1-288E907E675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300985" y="2374281"/>
              <a:ext cx="1696606" cy="6521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886657F-63FF-4324-8983-07F85C60C36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359851" y="3350790"/>
              <a:ext cx="595072" cy="256963"/>
            </a:xfrm>
            <a:prstGeom prst="rect">
              <a:avLst/>
            </a:prstGeom>
            <a:solidFill>
              <a:srgbClr val="000000"/>
            </a:solidFill>
          </p:spPr>
        </p:pic>
        <p:sp>
          <p:nvSpPr>
            <p:cNvPr id="57" name="TextBox 56">
              <a:extLst>
                <a:ext uri="{FF2B5EF4-FFF2-40B4-BE49-F238E27FC236}">
                  <a16:creationId xmlns:a16="http://schemas.microsoft.com/office/drawing/2014/main" id="{4357BDC4-3B2B-4729-87ED-9EA5AF0032BD}"/>
                </a:ext>
              </a:extLst>
            </p:cNvPr>
            <p:cNvSpPr txBox="1"/>
            <p:nvPr/>
          </p:nvSpPr>
          <p:spPr>
            <a:xfrm>
              <a:off x="9276768" y="3730436"/>
              <a:ext cx="1513556" cy="1015663"/>
            </a:xfrm>
            <a:prstGeom prst="rect">
              <a:avLst/>
            </a:prstGeom>
            <a:noFill/>
          </p:spPr>
          <p:txBody>
            <a:bodyPr wrap="none" rtlCol="0">
              <a:spAutoFit/>
            </a:bodyPr>
            <a:lstStyle/>
            <a:p>
              <a:r>
                <a:rPr lang="sv-SE" sz="1000" dirty="0">
                  <a:latin typeface="Segoe UI" panose="020B0502040204020203" pitchFamily="34" charset="0"/>
                  <a:cs typeface="Segoe UI" panose="020B0502040204020203" pitchFamily="34" charset="0"/>
                </a:rPr>
                <a:t>ProLiant DL 380 Gen 10</a:t>
              </a:r>
            </a:p>
            <a:p>
              <a:r>
                <a:rPr lang="en-US" sz="1500" b="1" dirty="0">
                  <a:latin typeface="Segoe UI" panose="020B0502040204020203" pitchFamily="34" charset="0"/>
                  <a:cs typeface="Segoe UI" panose="020B0502040204020203" pitchFamily="34" charset="0"/>
                </a:rPr>
                <a:t>24 </a:t>
              </a:r>
              <a:r>
                <a:rPr lang="en-US" sz="1500" b="1" dirty="0" err="1">
                  <a:latin typeface="Segoe UI" panose="020B0502040204020203" pitchFamily="34" charset="0"/>
                  <a:cs typeface="Segoe UI" panose="020B0502040204020203" pitchFamily="34" charset="0"/>
                </a:rPr>
                <a:t>núcleos</a:t>
              </a:r>
              <a:endParaRPr lang="en-US" sz="15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r>
                <a:rPr lang="en-US" sz="1000" dirty="0" err="1">
                  <a:latin typeface="Segoe UI" panose="020B0502040204020203" pitchFamily="34" charset="0"/>
                  <a:cs typeface="Segoe UI" panose="020B0502040204020203" pitchFamily="34" charset="0"/>
                </a:rPr>
                <a:t>Custo</a:t>
              </a:r>
              <a:r>
                <a:rPr lang="en-US" sz="1000" dirty="0">
                  <a:latin typeface="Segoe UI" panose="020B0502040204020203" pitchFamily="34" charset="0"/>
                  <a:cs typeface="Segoe UI" panose="020B0502040204020203" pitchFamily="34" charset="0"/>
                </a:rPr>
                <a:t> por </a:t>
              </a:r>
              <a:r>
                <a:rPr lang="en-US" sz="1000" dirty="0" err="1">
                  <a:latin typeface="Segoe UI" panose="020B0502040204020203" pitchFamily="34" charset="0"/>
                  <a:cs typeface="Segoe UI" panose="020B0502040204020203" pitchFamily="34" charset="0"/>
                </a:rPr>
                <a:t>servidor</a:t>
              </a:r>
              <a:endParaRPr lang="en-US" sz="1000" dirty="0">
                <a:latin typeface="Segoe UI" panose="020B0502040204020203" pitchFamily="34" charset="0"/>
                <a:cs typeface="Segoe UI" panose="020B0502040204020203" pitchFamily="34" charset="0"/>
              </a:endParaRPr>
            </a:p>
            <a:p>
              <a:r>
                <a:rPr lang="en-US" sz="1500" b="1" dirty="0">
                  <a:solidFill>
                    <a:srgbClr val="0386E0"/>
                  </a:solidFill>
                  <a:latin typeface="Segoe UI" panose="020B0502040204020203" pitchFamily="34" charset="0"/>
                  <a:cs typeface="Segoe UI" panose="020B0502040204020203" pitchFamily="34" charset="0"/>
                </a:rPr>
                <a:t>$240 </a:t>
              </a:r>
              <a:r>
                <a:rPr lang="en-US" sz="1000" dirty="0">
                  <a:latin typeface="Segoe UI" panose="020B0502040204020203" pitchFamily="34" charset="0"/>
                  <a:cs typeface="Segoe UI" panose="020B0502040204020203" pitchFamily="34" charset="0"/>
                </a:rPr>
                <a:t>/ </a:t>
              </a:r>
              <a:r>
                <a:rPr lang="en-US" sz="1000" dirty="0" err="1">
                  <a:latin typeface="Segoe UI" panose="020B0502040204020203" pitchFamily="34" charset="0"/>
                  <a:cs typeface="Segoe UI" panose="020B0502040204020203" pitchFamily="34" charset="0"/>
                </a:rPr>
                <a:t>mês</a:t>
              </a:r>
              <a:endParaRPr lang="en-US" sz="1000" dirty="0">
                <a:latin typeface="Segoe UI" panose="020B0502040204020203" pitchFamily="34" charset="0"/>
                <a:cs typeface="Segoe UI" panose="020B0502040204020203" pitchFamily="34" charset="0"/>
              </a:endParaRPr>
            </a:p>
          </p:txBody>
        </p:sp>
      </p:grpSp>
      <p:grpSp>
        <p:nvGrpSpPr>
          <p:cNvPr id="12" name="Group 11">
            <a:extLst>
              <a:ext uri="{FF2B5EF4-FFF2-40B4-BE49-F238E27FC236}">
                <a16:creationId xmlns:a16="http://schemas.microsoft.com/office/drawing/2014/main" id="{1C5300C1-35F4-4BB1-B888-87E9D67A617F}"/>
              </a:ext>
            </a:extLst>
          </p:cNvPr>
          <p:cNvGrpSpPr/>
          <p:nvPr/>
        </p:nvGrpSpPr>
        <p:grpSpPr>
          <a:xfrm>
            <a:off x="612648" y="5739848"/>
            <a:ext cx="10969754" cy="477054"/>
            <a:chOff x="612648" y="5739848"/>
            <a:chExt cx="10969754" cy="477054"/>
          </a:xfrm>
        </p:grpSpPr>
        <p:sp>
          <p:nvSpPr>
            <p:cNvPr id="44" name="TextBox 43">
              <a:extLst>
                <a:ext uri="{FF2B5EF4-FFF2-40B4-BE49-F238E27FC236}">
                  <a16:creationId xmlns:a16="http://schemas.microsoft.com/office/drawing/2014/main" id="{2A2DC288-4B9E-4CAA-B242-E800B61FC279}"/>
                </a:ext>
              </a:extLst>
            </p:cNvPr>
            <p:cNvSpPr txBox="1"/>
            <p:nvPr/>
          </p:nvSpPr>
          <p:spPr>
            <a:xfrm>
              <a:off x="4898398" y="5739848"/>
              <a:ext cx="2395206" cy="477054"/>
            </a:xfrm>
            <a:prstGeom prst="rect">
              <a:avLst/>
            </a:prstGeom>
            <a:noFill/>
            <a:ln w="28575">
              <a:noFill/>
            </a:ln>
          </p:spPr>
          <p:txBody>
            <a:bodyPr wrap="none" rtlCol="0">
              <a:spAutoFit/>
            </a:bodyPr>
            <a:lstStyle/>
            <a:p>
              <a:pPr algn="ctr"/>
              <a:r>
                <a:rPr lang="en-US" sz="1500" b="1" dirty="0">
                  <a:solidFill>
                    <a:schemeClr val="bg1"/>
                  </a:solidFill>
                  <a:latin typeface="Segoe UI" panose="020B0502040204020203" pitchFamily="34" charset="0"/>
                  <a:cs typeface="Segoe UI" panose="020B0502040204020203" pitchFamily="34" charset="0"/>
                </a:rPr>
                <a:t>Sem </a:t>
              </a:r>
              <a:r>
                <a:rPr lang="en-US" sz="1500" b="1" dirty="0" err="1">
                  <a:solidFill>
                    <a:schemeClr val="bg1"/>
                  </a:solidFill>
                  <a:latin typeface="Segoe UI" panose="020B0502040204020203" pitchFamily="34" charset="0"/>
                  <a:cs typeface="Segoe UI" panose="020B0502040204020203" pitchFamily="34" charset="0"/>
                </a:rPr>
                <a:t>mínimo</a:t>
              </a:r>
              <a:r>
                <a:rPr lang="en-US" sz="1500" b="1" dirty="0">
                  <a:solidFill>
                    <a:schemeClr val="bg1"/>
                  </a:solidFill>
                  <a:latin typeface="Segoe UI" panose="020B0502040204020203" pitchFamily="34" charset="0"/>
                  <a:cs typeface="Segoe UI" panose="020B0502040204020203" pitchFamily="34" charset="0"/>
                </a:rPr>
                <a:t> </a:t>
              </a:r>
              <a:r>
                <a:rPr lang="en-US" sz="1500" b="1" dirty="0" err="1">
                  <a:solidFill>
                    <a:schemeClr val="bg1"/>
                  </a:solidFill>
                  <a:latin typeface="Segoe UI" panose="020B0502040204020203" pitchFamily="34" charset="0"/>
                  <a:cs typeface="Segoe UI" panose="020B0502040204020203" pitchFamily="34" charset="0"/>
                </a:rPr>
                <a:t>ou</a:t>
              </a:r>
              <a:r>
                <a:rPr lang="en-US" sz="1500" b="1" dirty="0">
                  <a:solidFill>
                    <a:schemeClr val="bg1"/>
                  </a:solidFill>
                  <a:latin typeface="Segoe UI" panose="020B0502040204020203" pitchFamily="34" charset="0"/>
                  <a:cs typeface="Segoe UI" panose="020B0502040204020203" pitchFamily="34" charset="0"/>
                </a:rPr>
                <a:t> </a:t>
              </a:r>
              <a:r>
                <a:rPr lang="en-US" sz="1500" b="1" dirty="0" err="1">
                  <a:solidFill>
                    <a:schemeClr val="bg1"/>
                  </a:solidFill>
                  <a:latin typeface="Segoe UI" panose="020B0502040204020203" pitchFamily="34" charset="0"/>
                  <a:cs typeface="Segoe UI" panose="020B0502040204020203" pitchFamily="34" charset="0"/>
                </a:rPr>
                <a:t>máximo</a:t>
              </a:r>
              <a:endParaRPr lang="en-US" sz="1500" b="1" dirty="0">
                <a:solidFill>
                  <a:schemeClr val="bg1"/>
                </a:solidFill>
                <a:latin typeface="Segoe UI" panose="020B0502040204020203" pitchFamily="34" charset="0"/>
                <a:cs typeface="Segoe UI" panose="020B0502040204020203" pitchFamily="34" charset="0"/>
              </a:endParaRPr>
            </a:p>
            <a:p>
              <a:pPr algn="ctr"/>
              <a:r>
                <a:rPr lang="en-US" sz="1000" dirty="0" err="1">
                  <a:solidFill>
                    <a:schemeClr val="bg1"/>
                  </a:solidFill>
                  <a:latin typeface="Segoe UI" panose="020B0502040204020203" pitchFamily="34" charset="0"/>
                  <a:cs typeface="Segoe UI" panose="020B0502040204020203" pitchFamily="34" charset="0"/>
                </a:rPr>
                <a:t>Começa</a:t>
              </a:r>
              <a:r>
                <a:rPr lang="en-US" sz="1000" dirty="0">
                  <a:solidFill>
                    <a:schemeClr val="bg1"/>
                  </a:solidFill>
                  <a:latin typeface="Segoe UI" panose="020B0502040204020203" pitchFamily="34" charset="0"/>
                  <a:cs typeface="Segoe UI" panose="020B0502040204020203" pitchFamily="34" charset="0"/>
                </a:rPr>
                <a:t> de 1 </a:t>
              </a:r>
              <a:r>
                <a:rPr lang="en-US" sz="1000" dirty="0" err="1">
                  <a:solidFill>
                    <a:schemeClr val="bg1"/>
                  </a:solidFill>
                  <a:latin typeface="Segoe UI" panose="020B0502040204020203" pitchFamily="34" charset="0"/>
                  <a:cs typeface="Segoe UI" panose="020B0502040204020203" pitchFamily="34" charset="0"/>
                </a:rPr>
                <a:t>núcleo</a:t>
              </a:r>
              <a:r>
                <a:rPr lang="en-US" sz="1000" dirty="0">
                  <a:solidFill>
                    <a:schemeClr val="bg1"/>
                  </a:solidFill>
                  <a:latin typeface="Segoe UI" panose="020B0502040204020203" pitchFamily="34" charset="0"/>
                  <a:cs typeface="Segoe UI" panose="020B0502040204020203" pitchFamily="34" charset="0"/>
                </a:rPr>
                <a:t> por </a:t>
              </a:r>
              <a:r>
                <a:rPr lang="en-US" sz="1000" dirty="0" err="1">
                  <a:solidFill>
                    <a:schemeClr val="bg1"/>
                  </a:solidFill>
                  <a:latin typeface="Segoe UI" panose="020B0502040204020203" pitchFamily="34" charset="0"/>
                  <a:cs typeface="Segoe UI" panose="020B0502040204020203" pitchFamily="34" charset="0"/>
                </a:rPr>
                <a:t>dia</a:t>
              </a:r>
              <a:endParaRPr lang="en-US" sz="1000" dirty="0">
                <a:solidFill>
                  <a:schemeClr val="bg1"/>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8BF4C6AA-1DAA-49AA-BC08-E6EAF8881870}"/>
                </a:ext>
              </a:extLst>
            </p:cNvPr>
            <p:cNvGrpSpPr/>
            <p:nvPr/>
          </p:nvGrpSpPr>
          <p:grpSpPr>
            <a:xfrm>
              <a:off x="612648" y="5795263"/>
              <a:ext cx="3657600" cy="366226"/>
              <a:chOff x="609600" y="5795305"/>
              <a:chExt cx="3657600" cy="366226"/>
            </a:xfrm>
          </p:grpSpPr>
          <p:cxnSp>
            <p:nvCxnSpPr>
              <p:cNvPr id="29" name="Straight Connector 28">
                <a:extLst>
                  <a:ext uri="{FF2B5EF4-FFF2-40B4-BE49-F238E27FC236}">
                    <a16:creationId xmlns:a16="http://schemas.microsoft.com/office/drawing/2014/main" id="{FDF3B875-88B8-4AA6-BC8A-92283055C090}"/>
                  </a:ext>
                </a:extLst>
              </p:cNvPr>
              <p:cNvCxnSpPr>
                <a:cxnSpLocks/>
              </p:cNvCxnSpPr>
              <p:nvPr/>
            </p:nvCxnSpPr>
            <p:spPr>
              <a:xfrm>
                <a:off x="609600" y="5978651"/>
                <a:ext cx="182880" cy="18288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700743-F282-4666-9350-5B1308A7D589}"/>
                  </a:ext>
                </a:extLst>
              </p:cNvPr>
              <p:cNvCxnSpPr>
                <a:cxnSpLocks/>
              </p:cNvCxnSpPr>
              <p:nvPr/>
            </p:nvCxnSpPr>
            <p:spPr>
              <a:xfrm flipH="1">
                <a:off x="609600" y="5795305"/>
                <a:ext cx="182880" cy="18288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C0C2F54-0DF8-4365-8B3A-E2C7A231DA0E}"/>
                  </a:ext>
                </a:extLst>
              </p:cNvPr>
              <p:cNvCxnSpPr>
                <a:cxnSpLocks/>
              </p:cNvCxnSpPr>
              <p:nvPr/>
            </p:nvCxnSpPr>
            <p:spPr>
              <a:xfrm>
                <a:off x="609600" y="5978652"/>
                <a:ext cx="3657600"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84B006E-CB06-4B01-81D2-54FF17FB3528}"/>
                </a:ext>
              </a:extLst>
            </p:cNvPr>
            <p:cNvGrpSpPr/>
            <p:nvPr/>
          </p:nvGrpSpPr>
          <p:grpSpPr>
            <a:xfrm flipH="1">
              <a:off x="7907024" y="5795263"/>
              <a:ext cx="3675378" cy="366226"/>
              <a:chOff x="609600" y="5795305"/>
              <a:chExt cx="3675378" cy="366226"/>
            </a:xfrm>
          </p:grpSpPr>
          <p:cxnSp>
            <p:nvCxnSpPr>
              <p:cNvPr id="34" name="Straight Connector 33">
                <a:extLst>
                  <a:ext uri="{FF2B5EF4-FFF2-40B4-BE49-F238E27FC236}">
                    <a16:creationId xmlns:a16="http://schemas.microsoft.com/office/drawing/2014/main" id="{8D961D49-455F-4DEC-AE24-B17A441F3E81}"/>
                  </a:ext>
                </a:extLst>
              </p:cNvPr>
              <p:cNvCxnSpPr>
                <a:cxnSpLocks/>
              </p:cNvCxnSpPr>
              <p:nvPr/>
            </p:nvCxnSpPr>
            <p:spPr>
              <a:xfrm>
                <a:off x="609600" y="5978651"/>
                <a:ext cx="182880" cy="18288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FC1AA3-BD26-4891-82DC-5AF3E21B45BE}"/>
                  </a:ext>
                </a:extLst>
              </p:cNvPr>
              <p:cNvCxnSpPr>
                <a:cxnSpLocks/>
              </p:cNvCxnSpPr>
              <p:nvPr/>
            </p:nvCxnSpPr>
            <p:spPr>
              <a:xfrm flipH="1">
                <a:off x="609600" y="5795305"/>
                <a:ext cx="182880" cy="18288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04BFFC-9661-494E-98F6-3785F79156DD}"/>
                  </a:ext>
                </a:extLst>
              </p:cNvPr>
              <p:cNvCxnSpPr>
                <a:cxnSpLocks/>
              </p:cNvCxnSpPr>
              <p:nvPr/>
            </p:nvCxnSpPr>
            <p:spPr>
              <a:xfrm>
                <a:off x="627378" y="5978652"/>
                <a:ext cx="3657600"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15584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42C17FB3-A10D-4CDF-8A96-66DB76B898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7283" r="6332" b="31105"/>
          <a:stretch/>
        </p:blipFill>
        <p:spPr>
          <a:xfrm>
            <a:off x="10132013" y="6197495"/>
            <a:ext cx="1447337" cy="182880"/>
          </a:xfrm>
          <a:prstGeom prst="rect">
            <a:avLst/>
          </a:prstGeom>
        </p:spPr>
      </p:pic>
      <p:grpSp>
        <p:nvGrpSpPr>
          <p:cNvPr id="3" name="Group 2">
            <a:extLst>
              <a:ext uri="{FF2B5EF4-FFF2-40B4-BE49-F238E27FC236}">
                <a16:creationId xmlns:a16="http://schemas.microsoft.com/office/drawing/2014/main" id="{CF246674-0896-4B36-BC32-E7E79F90ECAD}"/>
              </a:ext>
            </a:extLst>
          </p:cNvPr>
          <p:cNvGrpSpPr/>
          <p:nvPr/>
        </p:nvGrpSpPr>
        <p:grpSpPr>
          <a:xfrm>
            <a:off x="4452907" y="2191671"/>
            <a:ext cx="3291841" cy="2366937"/>
            <a:chOff x="4452907" y="2191671"/>
            <a:chExt cx="3291841" cy="2366937"/>
          </a:xfrm>
        </p:grpSpPr>
        <p:sp>
          <p:nvSpPr>
            <p:cNvPr id="72" name="Rectangle 71">
              <a:extLst>
                <a:ext uri="{FF2B5EF4-FFF2-40B4-BE49-F238E27FC236}">
                  <a16:creationId xmlns:a16="http://schemas.microsoft.com/office/drawing/2014/main" id="{597C8354-217F-474F-AF24-CE972C9D144E}"/>
                </a:ext>
              </a:extLst>
            </p:cNvPr>
            <p:cNvSpPr/>
            <p:nvPr/>
          </p:nvSpPr>
          <p:spPr>
            <a:xfrm>
              <a:off x="4452908" y="2877483"/>
              <a:ext cx="960120" cy="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6B3C5F2-0605-4E97-B375-CD9E72FA413A}"/>
                </a:ext>
              </a:extLst>
            </p:cNvPr>
            <p:cNvSpPr/>
            <p:nvPr/>
          </p:nvSpPr>
          <p:spPr>
            <a:xfrm>
              <a:off x="5549982" y="2877483"/>
              <a:ext cx="960120" cy="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B889F16-3191-477F-B23E-98600E79D07A}"/>
                </a:ext>
              </a:extLst>
            </p:cNvPr>
            <p:cNvSpPr/>
            <p:nvPr/>
          </p:nvSpPr>
          <p:spPr>
            <a:xfrm>
              <a:off x="6647674" y="2877483"/>
              <a:ext cx="960120" cy="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BA24BD-4A7A-41D0-A7F0-41066B5B07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9982" y="2191671"/>
              <a:ext cx="457200" cy="457200"/>
            </a:xfrm>
            <a:prstGeom prst="rect">
              <a:avLst/>
            </a:prstGeom>
          </p:spPr>
        </p:pic>
        <p:pic>
          <p:nvPicPr>
            <p:cNvPr id="22" name="Picture 21">
              <a:extLst>
                <a:ext uri="{FF2B5EF4-FFF2-40B4-BE49-F238E27FC236}">
                  <a16:creationId xmlns:a16="http://schemas.microsoft.com/office/drawing/2014/main" id="{D06846D0-10B3-43FC-A8E8-6903116D0DC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52908" y="2191671"/>
              <a:ext cx="410638" cy="457200"/>
            </a:xfrm>
            <a:prstGeom prst="rect">
              <a:avLst/>
            </a:prstGeom>
          </p:spPr>
        </p:pic>
        <p:sp>
          <p:nvSpPr>
            <p:cNvPr id="46" name="TextBox 45">
              <a:extLst>
                <a:ext uri="{FF2B5EF4-FFF2-40B4-BE49-F238E27FC236}">
                  <a16:creationId xmlns:a16="http://schemas.microsoft.com/office/drawing/2014/main" id="{BD0771A9-EECA-4C9B-B9ED-9E5F594E577F}"/>
                </a:ext>
              </a:extLst>
            </p:cNvPr>
            <p:cNvSpPr txBox="1"/>
            <p:nvPr/>
          </p:nvSpPr>
          <p:spPr>
            <a:xfrm>
              <a:off x="4452908" y="3059332"/>
              <a:ext cx="822960" cy="800219"/>
            </a:xfrm>
            <a:prstGeom prst="rect">
              <a:avLst/>
            </a:prstGeom>
            <a:noFill/>
          </p:spPr>
          <p:txBody>
            <a:bodyPr wrap="square" lIns="0" tIns="0" rIns="0" bIns="0" rtlCol="0">
              <a:spAutoFit/>
            </a:bodyPr>
            <a:lstStyle/>
            <a:p>
              <a:r>
                <a:rPr lang="en-US" sz="1000" b="1" dirty="0">
                  <a:solidFill>
                    <a:schemeClr val="bg1"/>
                  </a:solidFill>
                  <a:latin typeface="Segoe UI Semibold" panose="020B0702040204020203" pitchFamily="34" charset="0"/>
                  <a:cs typeface="Segoe UI Semibold" panose="020B0702040204020203" pitchFamily="34" charset="0"/>
                </a:rPr>
                <a:t>Visibilidade</a:t>
              </a:r>
            </a:p>
            <a:p>
              <a:endParaRPr lang="en-US" sz="700" dirty="0">
                <a:latin typeface="Segoe UI" panose="020B0502040204020203" pitchFamily="34" charset="0"/>
                <a:cs typeface="Segoe UI" panose="020B0502040204020203" pitchFamily="34" charset="0"/>
              </a:endParaRPr>
            </a:p>
            <a:p>
              <a:r>
                <a:rPr lang="en-US" sz="700" dirty="0" err="1">
                  <a:solidFill>
                    <a:schemeClr val="bg1"/>
                  </a:solidFill>
                  <a:latin typeface="Segoe UI" panose="020B0502040204020203" pitchFamily="34" charset="0"/>
                  <a:cs typeface="Segoe UI" panose="020B0502040204020203" pitchFamily="34" charset="0"/>
                </a:rPr>
                <a:t>Registre</a:t>
              </a:r>
              <a:r>
                <a:rPr lang="en-US" sz="700" dirty="0">
                  <a:solidFill>
                    <a:schemeClr val="bg1"/>
                  </a:solidFill>
                  <a:latin typeface="Segoe UI" panose="020B0502040204020203" pitchFamily="34" charset="0"/>
                  <a:cs typeface="Segoe UI" panose="020B0502040204020203" pitchFamily="34" charset="0"/>
                </a:rPr>
                <a:t>-se </a:t>
              </a:r>
              <a:r>
                <a:rPr lang="en-US" sz="700" dirty="0" err="1">
                  <a:solidFill>
                    <a:schemeClr val="bg1"/>
                  </a:solidFill>
                  <a:latin typeface="Segoe UI" panose="020B0502040204020203" pitchFamily="34" charset="0"/>
                  <a:cs typeface="Segoe UI" panose="020B0502040204020203" pitchFamily="34" charset="0"/>
                </a:rPr>
                <a:t>nativamente</a:t>
              </a:r>
              <a:r>
                <a:rPr lang="en-US" sz="700" dirty="0">
                  <a:solidFill>
                    <a:schemeClr val="bg1"/>
                  </a:solidFill>
                  <a:latin typeface="Segoe UI" panose="020B0502040204020203" pitchFamily="34" charset="0"/>
                  <a:cs typeface="Segoe UI" panose="020B0502040204020203" pitchFamily="34" charset="0"/>
                </a:rPr>
                <a:t> e organize-se com </a:t>
              </a:r>
              <a:r>
                <a:rPr lang="en-US" sz="700" dirty="0" err="1">
                  <a:solidFill>
                    <a:schemeClr val="bg1"/>
                  </a:solidFill>
                  <a:latin typeface="Segoe UI" panose="020B0502040204020203" pitchFamily="34" charset="0"/>
                  <a:cs typeface="Segoe UI" panose="020B0502040204020203" pitchFamily="34" charset="0"/>
                </a:rPr>
                <a:t>Grupos</a:t>
              </a:r>
              <a:r>
                <a:rPr lang="en-US" sz="700" dirty="0">
                  <a:solidFill>
                    <a:schemeClr val="bg1"/>
                  </a:solidFill>
                  <a:latin typeface="Segoe UI" panose="020B0502040204020203" pitchFamily="34" charset="0"/>
                  <a:cs typeface="Segoe UI" panose="020B0502040204020203" pitchFamily="34" charset="0"/>
                </a:rPr>
                <a:t> de Recursos e Tags (</a:t>
              </a:r>
              <a:r>
                <a:rPr lang="en-US" sz="700" dirty="0" err="1">
                  <a:solidFill>
                    <a:schemeClr val="bg1"/>
                  </a:solidFill>
                  <a:latin typeface="Segoe UI" panose="020B0502040204020203" pitchFamily="34" charset="0"/>
                  <a:cs typeface="Segoe UI" panose="020B0502040204020203" pitchFamily="34" charset="0"/>
                </a:rPr>
                <a:t>Marcas</a:t>
              </a:r>
              <a:r>
                <a:rPr lang="en-US" sz="700" dirty="0">
                  <a:solidFill>
                    <a:schemeClr val="bg1"/>
                  </a:solidFill>
                  <a:latin typeface="Segoe UI" panose="020B0502040204020203" pitchFamily="34" charset="0"/>
                  <a:cs typeface="Segoe UI" panose="020B0502040204020203" pitchFamily="34" charset="0"/>
                </a:rPr>
                <a:t>)</a:t>
              </a:r>
            </a:p>
          </p:txBody>
        </p:sp>
        <p:sp>
          <p:nvSpPr>
            <p:cNvPr id="48" name="TextBox 47">
              <a:extLst>
                <a:ext uri="{FF2B5EF4-FFF2-40B4-BE49-F238E27FC236}">
                  <a16:creationId xmlns:a16="http://schemas.microsoft.com/office/drawing/2014/main" id="{1A9BCD66-F406-4160-8E54-D12641D0F507}"/>
                </a:ext>
              </a:extLst>
            </p:cNvPr>
            <p:cNvSpPr txBox="1"/>
            <p:nvPr/>
          </p:nvSpPr>
          <p:spPr>
            <a:xfrm>
              <a:off x="5549982" y="3059332"/>
              <a:ext cx="822960" cy="692497"/>
            </a:xfrm>
            <a:prstGeom prst="rect">
              <a:avLst/>
            </a:prstGeom>
            <a:noFill/>
          </p:spPr>
          <p:txBody>
            <a:bodyPr wrap="square" lIns="0" tIns="0" rIns="0" bIns="0" rtlCol="0">
              <a:spAutoFit/>
            </a:bodyPr>
            <a:lstStyle/>
            <a:p>
              <a:r>
                <a:rPr lang="en-US" sz="1000" b="1" dirty="0" err="1">
                  <a:solidFill>
                    <a:schemeClr val="bg1"/>
                  </a:solidFill>
                  <a:latin typeface="Segoe UI Semibold" panose="020B0702040204020203" pitchFamily="34" charset="0"/>
                  <a:cs typeface="Segoe UI Semibold" panose="020B0702040204020203" pitchFamily="34" charset="0"/>
                </a:rPr>
                <a:t>Cobrança</a:t>
              </a:r>
              <a:endParaRPr lang="en-US" sz="1000" b="1" dirty="0">
                <a:solidFill>
                  <a:schemeClr val="bg1"/>
                </a:solidFill>
                <a:latin typeface="Segoe UI Semibold" panose="020B0702040204020203" pitchFamily="34" charset="0"/>
                <a:cs typeface="Segoe UI Semibold" panose="020B0702040204020203" pitchFamily="34" charset="0"/>
              </a:endParaRPr>
            </a:p>
            <a:p>
              <a:endParaRPr lang="en-US" sz="700" dirty="0">
                <a:solidFill>
                  <a:schemeClr val="bg1"/>
                </a:solidFill>
                <a:latin typeface="Segoe UI" panose="020B0502040204020203" pitchFamily="34" charset="0"/>
                <a:cs typeface="Segoe UI" panose="020B0502040204020203" pitchFamily="34" charset="0"/>
              </a:endParaRPr>
            </a:p>
            <a:p>
              <a:r>
                <a:rPr lang="en-US" sz="700" dirty="0" err="1">
                  <a:solidFill>
                    <a:schemeClr val="bg1"/>
                  </a:solidFill>
                  <a:latin typeface="Segoe UI" panose="020B0502040204020203" pitchFamily="34" charset="0"/>
                  <a:cs typeface="Segoe UI" panose="020B0502040204020203" pitchFamily="34" charset="0"/>
                </a:rPr>
                <a:t>Pague</a:t>
              </a:r>
              <a:r>
                <a:rPr lang="en-US" sz="700" dirty="0">
                  <a:solidFill>
                    <a:schemeClr val="bg1"/>
                  </a:solidFill>
                  <a:latin typeface="Segoe UI" panose="020B0502040204020203" pitchFamily="34" charset="0"/>
                  <a:cs typeface="Segoe UI" panose="020B0502040204020203" pitchFamily="34" charset="0"/>
                </a:rPr>
                <a:t> o Azure Stack HCI por </a:t>
              </a:r>
              <a:r>
                <a:rPr lang="en-US" sz="700" dirty="0" err="1">
                  <a:solidFill>
                    <a:schemeClr val="bg1"/>
                  </a:solidFill>
                  <a:latin typeface="Segoe UI" panose="020B0502040204020203" pitchFamily="34" charset="0"/>
                  <a:cs typeface="Segoe UI" panose="020B0502040204020203" pitchFamily="34" charset="0"/>
                </a:rPr>
                <a:t>meio</a:t>
              </a:r>
              <a:r>
                <a:rPr lang="en-US" sz="700" dirty="0">
                  <a:solidFill>
                    <a:schemeClr val="bg1"/>
                  </a:solidFill>
                  <a:latin typeface="Segoe UI" panose="020B0502040204020203" pitchFamily="34" charset="0"/>
                  <a:cs typeface="Segoe UI" panose="020B0502040204020203" pitchFamily="34" charset="0"/>
                </a:rPr>
                <a:t> de </a:t>
              </a:r>
              <a:r>
                <a:rPr lang="en-US" sz="700" dirty="0" err="1">
                  <a:solidFill>
                    <a:schemeClr val="bg1"/>
                  </a:solidFill>
                  <a:latin typeface="Segoe UI" panose="020B0502040204020203" pitchFamily="34" charset="0"/>
                  <a:cs typeface="Segoe UI" panose="020B0502040204020203" pitchFamily="34" charset="0"/>
                </a:rPr>
                <a:t>sua</a:t>
              </a:r>
              <a:r>
                <a:rPr lang="en-US" sz="700" dirty="0">
                  <a:solidFill>
                    <a:schemeClr val="bg1"/>
                  </a:solidFill>
                  <a:latin typeface="Segoe UI" panose="020B0502040204020203" pitchFamily="34" charset="0"/>
                  <a:cs typeface="Segoe UI" panose="020B0502040204020203" pitchFamily="34" charset="0"/>
                </a:rPr>
                <a:t> </a:t>
              </a:r>
              <a:r>
                <a:rPr lang="en-US" sz="700" dirty="0" err="1">
                  <a:solidFill>
                    <a:schemeClr val="bg1"/>
                  </a:solidFill>
                  <a:latin typeface="Segoe UI" panose="020B0502040204020203" pitchFamily="34" charset="0"/>
                  <a:cs typeface="Segoe UI" panose="020B0502040204020203" pitchFamily="34" charset="0"/>
                </a:rPr>
                <a:t>assinatura</a:t>
              </a:r>
              <a:r>
                <a:rPr lang="en-US" sz="700" dirty="0">
                  <a:solidFill>
                    <a:schemeClr val="bg1"/>
                  </a:solidFill>
                  <a:latin typeface="Segoe UI" panose="020B0502040204020203" pitchFamily="34" charset="0"/>
                  <a:cs typeface="Segoe UI" panose="020B0502040204020203" pitchFamily="34" charset="0"/>
                </a:rPr>
                <a:t> do Azure, por </a:t>
              </a:r>
              <a:r>
                <a:rPr lang="en-US" sz="700" dirty="0" err="1">
                  <a:solidFill>
                    <a:schemeClr val="bg1"/>
                  </a:solidFill>
                  <a:latin typeface="Segoe UI" panose="020B0502040204020203" pitchFamily="34" charset="0"/>
                  <a:cs typeface="Segoe UI" panose="020B0502040204020203" pitchFamily="34" charset="0"/>
                </a:rPr>
                <a:t>núcleo</a:t>
              </a:r>
              <a:r>
                <a:rPr lang="en-US" sz="700" dirty="0">
                  <a:solidFill>
                    <a:schemeClr val="bg1"/>
                  </a:solidFill>
                  <a:latin typeface="Segoe UI" panose="020B0502040204020203" pitchFamily="34" charset="0"/>
                  <a:cs typeface="Segoe UI" panose="020B0502040204020203" pitchFamily="34" charset="0"/>
                </a:rPr>
                <a:t>/tempo</a:t>
              </a:r>
            </a:p>
          </p:txBody>
        </p:sp>
        <p:pic>
          <p:nvPicPr>
            <p:cNvPr id="9" name="Picture 8">
              <a:extLst>
                <a:ext uri="{FF2B5EF4-FFF2-40B4-BE49-F238E27FC236}">
                  <a16:creationId xmlns:a16="http://schemas.microsoft.com/office/drawing/2014/main" id="{3058BAAC-8ED9-4F2B-9300-07A3439BDAA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47674" y="2191671"/>
              <a:ext cx="373225" cy="457200"/>
            </a:xfrm>
            <a:prstGeom prst="rect">
              <a:avLst/>
            </a:prstGeom>
          </p:spPr>
        </p:pic>
        <p:sp>
          <p:nvSpPr>
            <p:cNvPr id="50" name="TextBox 49">
              <a:extLst>
                <a:ext uri="{FF2B5EF4-FFF2-40B4-BE49-F238E27FC236}">
                  <a16:creationId xmlns:a16="http://schemas.microsoft.com/office/drawing/2014/main" id="{862C295C-74E4-447E-9FE3-221AB6CE6DFD}"/>
                </a:ext>
              </a:extLst>
            </p:cNvPr>
            <p:cNvSpPr txBox="1"/>
            <p:nvPr/>
          </p:nvSpPr>
          <p:spPr>
            <a:xfrm>
              <a:off x="6647674" y="3059332"/>
              <a:ext cx="822960" cy="584775"/>
            </a:xfrm>
            <a:prstGeom prst="rect">
              <a:avLst/>
            </a:prstGeom>
            <a:noFill/>
          </p:spPr>
          <p:txBody>
            <a:bodyPr wrap="square" lIns="0" tIns="0" rIns="0" bIns="0" rtlCol="0">
              <a:spAutoFit/>
            </a:bodyPr>
            <a:lstStyle/>
            <a:p>
              <a:r>
                <a:rPr lang="en-US" sz="1000" b="1" dirty="0">
                  <a:solidFill>
                    <a:schemeClr val="bg1"/>
                  </a:solidFill>
                  <a:latin typeface="Segoe UI Semibold" panose="020B0702040204020203" pitchFamily="34" charset="0"/>
                  <a:cs typeface="Segoe UI Semibold" panose="020B0702040204020203" pitchFamily="34" charset="0"/>
                </a:rPr>
                <a:t>Suporte</a:t>
              </a:r>
            </a:p>
            <a:p>
              <a:endParaRPr lang="en-US" sz="700" dirty="0">
                <a:solidFill>
                  <a:schemeClr val="bg1"/>
                </a:solidFill>
                <a:latin typeface="Segoe UI" panose="020B0502040204020203" pitchFamily="34" charset="0"/>
                <a:cs typeface="Segoe UI" panose="020B0502040204020203" pitchFamily="34" charset="0"/>
              </a:endParaRPr>
            </a:p>
            <a:p>
              <a:r>
                <a:rPr lang="en-US" sz="700" dirty="0" err="1">
                  <a:solidFill>
                    <a:schemeClr val="bg1"/>
                  </a:solidFill>
                  <a:latin typeface="Segoe UI" panose="020B0502040204020203" pitchFamily="34" charset="0"/>
                  <a:cs typeface="Segoe UI" panose="020B0502040204020203" pitchFamily="34" charset="0"/>
                </a:rPr>
                <a:t>Solicite</a:t>
              </a:r>
              <a:r>
                <a:rPr lang="en-US" sz="700" dirty="0">
                  <a:solidFill>
                    <a:schemeClr val="bg1"/>
                  </a:solidFill>
                  <a:latin typeface="Segoe UI" panose="020B0502040204020203" pitchFamily="34" charset="0"/>
                  <a:cs typeface="Segoe UI" panose="020B0502040204020203" pitchFamily="34" charset="0"/>
                </a:rPr>
                <a:t> </a:t>
              </a:r>
              <a:r>
                <a:rPr lang="en-US" sz="700" dirty="0" err="1">
                  <a:solidFill>
                    <a:schemeClr val="bg1"/>
                  </a:solidFill>
                  <a:latin typeface="Segoe UI" panose="020B0502040204020203" pitchFamily="34" charset="0"/>
                  <a:cs typeface="Segoe UI" panose="020B0502040204020203" pitchFamily="34" charset="0"/>
                </a:rPr>
                <a:t>suporte</a:t>
              </a:r>
              <a:r>
                <a:rPr lang="en-US" sz="700" dirty="0">
                  <a:solidFill>
                    <a:schemeClr val="bg1"/>
                  </a:solidFill>
                  <a:latin typeface="Segoe UI" panose="020B0502040204020203" pitchFamily="34" charset="0"/>
                  <a:cs typeface="Segoe UI" panose="020B0502040204020203" pitchFamily="34" charset="0"/>
                </a:rPr>
                <a:t> </a:t>
              </a:r>
              <a:r>
                <a:rPr lang="en-US" sz="700" dirty="0" err="1">
                  <a:solidFill>
                    <a:schemeClr val="bg1"/>
                  </a:solidFill>
                  <a:latin typeface="Segoe UI" panose="020B0502040204020203" pitchFamily="34" charset="0"/>
                  <a:cs typeface="Segoe UI" panose="020B0502040204020203" pitchFamily="34" charset="0"/>
                </a:rPr>
                <a:t>técnico</a:t>
              </a:r>
              <a:r>
                <a:rPr lang="en-US" sz="700" dirty="0">
                  <a:solidFill>
                    <a:schemeClr val="bg1"/>
                  </a:solidFill>
                  <a:latin typeface="Segoe UI" panose="020B0502040204020203" pitchFamily="34" charset="0"/>
                  <a:cs typeface="Segoe UI" panose="020B0502040204020203" pitchFamily="34" charset="0"/>
                </a:rPr>
                <a:t> por </a:t>
              </a:r>
              <a:r>
                <a:rPr lang="en-US" sz="700" dirty="0" err="1">
                  <a:solidFill>
                    <a:schemeClr val="bg1"/>
                  </a:solidFill>
                  <a:latin typeface="Segoe UI" panose="020B0502040204020203" pitchFamily="34" charset="0"/>
                  <a:cs typeface="Segoe UI" panose="020B0502040204020203" pitchFamily="34" charset="0"/>
                </a:rPr>
                <a:t>meio</a:t>
              </a:r>
              <a:r>
                <a:rPr lang="en-US" sz="700" dirty="0">
                  <a:solidFill>
                    <a:schemeClr val="bg1"/>
                  </a:solidFill>
                  <a:latin typeface="Segoe UI" panose="020B0502040204020203" pitchFamily="34" charset="0"/>
                  <a:cs typeface="Segoe UI" panose="020B0502040204020203" pitchFamily="34" charset="0"/>
                </a:rPr>
                <a:t> do Portal do Azure</a:t>
              </a:r>
            </a:p>
          </p:txBody>
        </p:sp>
        <p:sp>
          <p:nvSpPr>
            <p:cNvPr id="38" name="TextBox 37">
              <a:extLst>
                <a:ext uri="{FF2B5EF4-FFF2-40B4-BE49-F238E27FC236}">
                  <a16:creationId xmlns:a16="http://schemas.microsoft.com/office/drawing/2014/main" id="{4C63F97D-0480-472F-9709-CC63851BE495}"/>
                </a:ext>
              </a:extLst>
            </p:cNvPr>
            <p:cNvSpPr txBox="1"/>
            <p:nvPr/>
          </p:nvSpPr>
          <p:spPr>
            <a:xfrm>
              <a:off x="4452907" y="4266220"/>
              <a:ext cx="960119" cy="292388"/>
            </a:xfrm>
            <a:prstGeom prst="rect">
              <a:avLst/>
            </a:prstGeom>
            <a:noFill/>
          </p:spPr>
          <p:txBody>
            <a:bodyPr wrap="square" lIns="0" tIns="0" rIns="0" bIns="0" rtlCol="0">
              <a:spAutoFit/>
            </a:bodyPr>
            <a:lstStyle/>
            <a:p>
              <a:r>
                <a:rPr lang="en-US" sz="1200" b="1" dirty="0" err="1">
                  <a:solidFill>
                    <a:schemeClr val="bg1"/>
                  </a:solidFill>
                  <a:latin typeface="Segoe UI" panose="020B0502040204020203" pitchFamily="34" charset="0"/>
                  <a:cs typeface="Segoe UI" panose="020B0502040204020203" pitchFamily="34" charset="0"/>
                </a:rPr>
                <a:t>Já</a:t>
              </a:r>
              <a:r>
                <a:rPr lang="en-US" sz="1200" b="1" dirty="0">
                  <a:solidFill>
                    <a:schemeClr val="bg1"/>
                  </a:solidFill>
                  <a:latin typeface="Segoe UI" panose="020B0502040204020203" pitchFamily="34" charset="0"/>
                  <a:cs typeface="Segoe UI" panose="020B0502040204020203" pitchFamily="34" charset="0"/>
                </a:rPr>
                <a:t> </a:t>
              </a:r>
              <a:r>
                <a:rPr lang="en-US" sz="1200" b="1" dirty="0" err="1">
                  <a:solidFill>
                    <a:schemeClr val="bg1"/>
                  </a:solidFill>
                  <a:latin typeface="Segoe UI" panose="020B0502040204020203" pitchFamily="34" charset="0"/>
                  <a:cs typeface="Segoe UI" panose="020B0502040204020203" pitchFamily="34" charset="0"/>
                </a:rPr>
                <a:t>disponivel</a:t>
              </a:r>
              <a:endParaRPr lang="en-US" sz="1200" b="1" dirty="0">
                <a:solidFill>
                  <a:schemeClr val="bg1"/>
                </a:solidFill>
                <a:latin typeface="Segoe UI" panose="020B0502040204020203" pitchFamily="34" charset="0"/>
                <a:cs typeface="Segoe UI" panose="020B0502040204020203" pitchFamily="34" charset="0"/>
              </a:endParaRPr>
            </a:p>
            <a:p>
              <a:endParaRPr lang="en-US" sz="700" dirty="0">
                <a:latin typeface="Segoe UI" panose="020B0502040204020203" pitchFamily="34" charset="0"/>
                <a:cs typeface="Segoe UI" panose="020B0502040204020203" pitchFamily="34" charset="0"/>
              </a:endParaRPr>
            </a:p>
          </p:txBody>
        </p:sp>
        <p:cxnSp>
          <p:nvCxnSpPr>
            <p:cNvPr id="25" name="Straight Arrow Connector 24">
              <a:extLst>
                <a:ext uri="{FF2B5EF4-FFF2-40B4-BE49-F238E27FC236}">
                  <a16:creationId xmlns:a16="http://schemas.microsoft.com/office/drawing/2014/main" id="{6EB1AEA5-FC7B-4173-AB71-B3C4AB0C9BEA}"/>
                </a:ext>
              </a:extLst>
            </p:cNvPr>
            <p:cNvCxnSpPr>
              <a:cxnSpLocks/>
            </p:cNvCxnSpPr>
            <p:nvPr/>
          </p:nvCxnSpPr>
          <p:spPr>
            <a:xfrm>
              <a:off x="4452908" y="3972004"/>
              <a:ext cx="3291840" cy="0"/>
            </a:xfrm>
            <a:prstGeom prst="straightConnector1">
              <a:avLst/>
            </a:prstGeom>
            <a:ln w="28575" cap="rnd">
              <a:solidFill>
                <a:schemeClr val="bg1"/>
              </a:solidFill>
              <a:round/>
              <a:tailEnd type="arrow"/>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BB1BCFF2-EF48-4F8A-AF16-DF3CD5D3E390}"/>
              </a:ext>
            </a:extLst>
          </p:cNvPr>
          <p:cNvGrpSpPr/>
          <p:nvPr/>
        </p:nvGrpSpPr>
        <p:grpSpPr>
          <a:xfrm>
            <a:off x="8063475" y="2191671"/>
            <a:ext cx="3291841" cy="2474659"/>
            <a:chOff x="8063475" y="2191671"/>
            <a:chExt cx="3291841" cy="2474659"/>
          </a:xfrm>
        </p:grpSpPr>
        <p:sp>
          <p:nvSpPr>
            <p:cNvPr id="39" name="Rectangle 38">
              <a:extLst>
                <a:ext uri="{FF2B5EF4-FFF2-40B4-BE49-F238E27FC236}">
                  <a16:creationId xmlns:a16="http://schemas.microsoft.com/office/drawing/2014/main" id="{3B7D1285-6A98-4404-AEC5-E6772A1698B7}"/>
                </a:ext>
              </a:extLst>
            </p:cNvPr>
            <p:cNvSpPr/>
            <p:nvPr/>
          </p:nvSpPr>
          <p:spPr>
            <a:xfrm>
              <a:off x="8063476" y="2877483"/>
              <a:ext cx="960120" cy="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E18E4E5-C839-48F8-BB3F-C98350D49AC4}"/>
                </a:ext>
              </a:extLst>
            </p:cNvPr>
            <p:cNvSpPr/>
            <p:nvPr/>
          </p:nvSpPr>
          <p:spPr>
            <a:xfrm>
              <a:off x="9160550" y="2877483"/>
              <a:ext cx="960120" cy="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AE15B32-3BE9-450C-BF51-A00461FE12AB}"/>
                </a:ext>
              </a:extLst>
            </p:cNvPr>
            <p:cNvSpPr/>
            <p:nvPr/>
          </p:nvSpPr>
          <p:spPr>
            <a:xfrm>
              <a:off x="10258242" y="2877483"/>
              <a:ext cx="960120" cy="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B6F6B5E-C1A0-4352-9689-092F62508DA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63476" y="2191671"/>
              <a:ext cx="413818" cy="457200"/>
            </a:xfrm>
            <a:prstGeom prst="rect">
              <a:avLst/>
            </a:prstGeom>
          </p:spPr>
        </p:pic>
        <p:sp>
          <p:nvSpPr>
            <p:cNvPr id="54" name="TextBox 53">
              <a:extLst>
                <a:ext uri="{FF2B5EF4-FFF2-40B4-BE49-F238E27FC236}">
                  <a16:creationId xmlns:a16="http://schemas.microsoft.com/office/drawing/2014/main" id="{2EBFC9F1-C975-4075-9DC3-8172BCB6334F}"/>
                </a:ext>
              </a:extLst>
            </p:cNvPr>
            <p:cNvSpPr txBox="1"/>
            <p:nvPr/>
          </p:nvSpPr>
          <p:spPr>
            <a:xfrm>
              <a:off x="8063475" y="3059332"/>
              <a:ext cx="960119" cy="584775"/>
            </a:xfrm>
            <a:prstGeom prst="rect">
              <a:avLst/>
            </a:prstGeom>
            <a:noFill/>
          </p:spPr>
          <p:txBody>
            <a:bodyPr wrap="square" lIns="0" tIns="0" rIns="0" bIns="0" rtlCol="0">
              <a:spAutoFit/>
            </a:bodyPr>
            <a:lstStyle/>
            <a:p>
              <a:r>
                <a:rPr lang="en-US" sz="1000" b="1" dirty="0" err="1">
                  <a:solidFill>
                    <a:schemeClr val="bg1"/>
                  </a:solidFill>
                  <a:latin typeface="Segoe UI Semibold" panose="020B0702040204020203" pitchFamily="34" charset="0"/>
                  <a:cs typeface="Segoe UI Semibold" panose="020B0702040204020203" pitchFamily="34" charset="0"/>
                </a:rPr>
                <a:t>Monitoramento</a:t>
              </a:r>
              <a:endParaRPr lang="en-US" sz="1000" b="1" dirty="0">
                <a:solidFill>
                  <a:schemeClr val="bg1"/>
                </a:solidFill>
                <a:latin typeface="Segoe UI Semibold" panose="020B0702040204020203" pitchFamily="34" charset="0"/>
                <a:cs typeface="Segoe UI Semibold" panose="020B0702040204020203" pitchFamily="34" charset="0"/>
              </a:endParaRPr>
            </a:p>
            <a:p>
              <a:endParaRPr lang="en-US" sz="700" dirty="0">
                <a:solidFill>
                  <a:schemeClr val="bg1"/>
                </a:solidFill>
                <a:latin typeface="Segoe UI" panose="020B0502040204020203" pitchFamily="34" charset="0"/>
                <a:cs typeface="Segoe UI" panose="020B0502040204020203" pitchFamily="34" charset="0"/>
              </a:endParaRPr>
            </a:p>
            <a:p>
              <a:r>
                <a:rPr lang="en-US" sz="700" dirty="0" err="1">
                  <a:solidFill>
                    <a:schemeClr val="bg1"/>
                  </a:solidFill>
                  <a:latin typeface="Segoe UI" panose="020B0502040204020203" pitchFamily="34" charset="0"/>
                  <a:cs typeface="Segoe UI" panose="020B0502040204020203" pitchFamily="34" charset="0"/>
                </a:rPr>
                <a:t>Visão</a:t>
              </a:r>
              <a:r>
                <a:rPr lang="en-US" sz="700" dirty="0">
                  <a:solidFill>
                    <a:schemeClr val="bg1"/>
                  </a:solidFill>
                  <a:latin typeface="Segoe UI" panose="020B0502040204020203" pitchFamily="34" charset="0"/>
                  <a:cs typeface="Segoe UI" panose="020B0502040204020203" pitchFamily="34" charset="0"/>
                </a:rPr>
                <a:t> global de </a:t>
              </a:r>
              <a:r>
                <a:rPr lang="en-US" sz="700" dirty="0" err="1">
                  <a:solidFill>
                    <a:schemeClr val="bg1"/>
                  </a:solidFill>
                  <a:latin typeface="Segoe UI" panose="020B0502040204020203" pitchFamily="34" charset="0"/>
                  <a:cs typeface="Segoe UI" panose="020B0502040204020203" pitchFamily="34" charset="0"/>
                </a:rPr>
                <a:t>métricas</a:t>
              </a:r>
              <a:r>
                <a:rPr lang="en-US" sz="700" dirty="0">
                  <a:solidFill>
                    <a:schemeClr val="bg1"/>
                  </a:solidFill>
                  <a:latin typeface="Segoe UI" panose="020B0502040204020203" pitchFamily="34" charset="0"/>
                  <a:cs typeface="Segoe UI" panose="020B0502040204020203" pitchFamily="34" charset="0"/>
                </a:rPr>
                <a:t> e </a:t>
              </a:r>
              <a:r>
                <a:rPr lang="en-US" sz="700" dirty="0" err="1">
                  <a:solidFill>
                    <a:schemeClr val="bg1"/>
                  </a:solidFill>
                  <a:latin typeface="Segoe UI" panose="020B0502040204020203" pitchFamily="34" charset="0"/>
                  <a:cs typeface="Segoe UI" panose="020B0502040204020203" pitchFamily="34" charset="0"/>
                </a:rPr>
                <a:t>alertas</a:t>
              </a:r>
              <a:r>
                <a:rPr lang="en-US" sz="700" dirty="0">
                  <a:solidFill>
                    <a:schemeClr val="bg1"/>
                  </a:solidFill>
                  <a:latin typeface="Segoe UI" panose="020B0502040204020203" pitchFamily="34" charset="0"/>
                  <a:cs typeface="Segoe UI" panose="020B0502040204020203" pitchFamily="34" charset="0"/>
                </a:rPr>
                <a:t> para </a:t>
              </a:r>
              <a:r>
                <a:rPr lang="en-US" sz="700" dirty="0" err="1">
                  <a:solidFill>
                    <a:schemeClr val="bg1"/>
                  </a:solidFill>
                  <a:latin typeface="Segoe UI" panose="020B0502040204020203" pitchFamily="34" charset="0"/>
                  <a:cs typeface="Segoe UI" panose="020B0502040204020203" pitchFamily="34" charset="0"/>
                </a:rPr>
                <a:t>vários</a:t>
              </a:r>
              <a:r>
                <a:rPr lang="en-US" sz="700" dirty="0">
                  <a:solidFill>
                    <a:schemeClr val="bg1"/>
                  </a:solidFill>
                  <a:latin typeface="Segoe UI" panose="020B0502040204020203" pitchFamily="34" charset="0"/>
                  <a:cs typeface="Segoe UI" panose="020B0502040204020203" pitchFamily="34" charset="0"/>
                </a:rPr>
                <a:t> clusters</a:t>
              </a:r>
            </a:p>
          </p:txBody>
        </p:sp>
        <p:pic>
          <p:nvPicPr>
            <p:cNvPr id="20" name="Picture 19">
              <a:extLst>
                <a:ext uri="{FF2B5EF4-FFF2-40B4-BE49-F238E27FC236}">
                  <a16:creationId xmlns:a16="http://schemas.microsoft.com/office/drawing/2014/main" id="{8BCBE309-3F7C-42EA-85DB-1B0543CC7DC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258242" y="2191671"/>
              <a:ext cx="505645" cy="457200"/>
            </a:xfrm>
            <a:prstGeom prst="rect">
              <a:avLst/>
            </a:prstGeom>
          </p:spPr>
        </p:pic>
        <p:sp>
          <p:nvSpPr>
            <p:cNvPr id="56" name="TextBox 55">
              <a:extLst>
                <a:ext uri="{FF2B5EF4-FFF2-40B4-BE49-F238E27FC236}">
                  <a16:creationId xmlns:a16="http://schemas.microsoft.com/office/drawing/2014/main" id="{210C8D14-8FBA-4286-B44C-3C93223518B0}"/>
                </a:ext>
              </a:extLst>
            </p:cNvPr>
            <p:cNvSpPr txBox="1"/>
            <p:nvPr/>
          </p:nvSpPr>
          <p:spPr>
            <a:xfrm>
              <a:off x="10258241" y="3059332"/>
              <a:ext cx="1097073" cy="584775"/>
            </a:xfrm>
            <a:prstGeom prst="rect">
              <a:avLst/>
            </a:prstGeom>
            <a:noFill/>
          </p:spPr>
          <p:txBody>
            <a:bodyPr wrap="square" lIns="0" tIns="0" rIns="0" bIns="0" rtlCol="0">
              <a:spAutoFit/>
            </a:bodyPr>
            <a:lstStyle/>
            <a:p>
              <a:r>
                <a:rPr lang="en-US" sz="1000" b="1" dirty="0" err="1">
                  <a:solidFill>
                    <a:schemeClr val="bg1"/>
                  </a:solidFill>
                  <a:latin typeface="Segoe UI Semibold" panose="020B0702040204020203" pitchFamily="34" charset="0"/>
                  <a:cs typeface="Segoe UI Semibold" panose="020B0702040204020203" pitchFamily="34" charset="0"/>
                </a:rPr>
                <a:t>Autoatendimento</a:t>
              </a:r>
              <a:endParaRPr lang="en-US" sz="1000" b="1" dirty="0">
                <a:solidFill>
                  <a:schemeClr val="bg1"/>
                </a:solidFill>
                <a:latin typeface="Segoe UI Semibold" panose="020B0702040204020203" pitchFamily="34" charset="0"/>
                <a:cs typeface="Segoe UI Semibold" panose="020B0702040204020203" pitchFamily="34" charset="0"/>
              </a:endParaRPr>
            </a:p>
            <a:p>
              <a:endParaRPr lang="en-US" sz="700" dirty="0">
                <a:solidFill>
                  <a:schemeClr val="bg1"/>
                </a:solidFill>
                <a:latin typeface="Segoe UI" panose="020B0502040204020203" pitchFamily="34" charset="0"/>
                <a:cs typeface="Segoe UI" panose="020B0502040204020203" pitchFamily="34" charset="0"/>
              </a:endParaRPr>
            </a:p>
            <a:p>
              <a:r>
                <a:rPr lang="en-US" sz="700" dirty="0" err="1">
                  <a:solidFill>
                    <a:schemeClr val="bg1"/>
                  </a:solidFill>
                  <a:latin typeface="Segoe UI" panose="020B0502040204020203" pitchFamily="34" charset="0"/>
                  <a:cs typeface="Segoe UI" panose="020B0502040204020203" pitchFamily="34" charset="0"/>
                </a:rPr>
                <a:t>Delegar</a:t>
              </a:r>
              <a:r>
                <a:rPr lang="en-US" sz="700" dirty="0">
                  <a:solidFill>
                    <a:schemeClr val="bg1"/>
                  </a:solidFill>
                  <a:latin typeface="Segoe UI" panose="020B0502040204020203" pitchFamily="34" charset="0"/>
                  <a:cs typeface="Segoe UI" panose="020B0502040204020203" pitchFamily="34" charset="0"/>
                </a:rPr>
                <a:t> </a:t>
              </a:r>
              <a:r>
                <a:rPr lang="en-US" sz="700" dirty="0" err="1">
                  <a:solidFill>
                    <a:schemeClr val="bg1"/>
                  </a:solidFill>
                  <a:latin typeface="Segoe UI" panose="020B0502040204020203" pitchFamily="34" charset="0"/>
                  <a:cs typeface="Segoe UI" panose="020B0502040204020203" pitchFamily="34" charset="0"/>
                </a:rPr>
                <a:t>acesso</a:t>
              </a:r>
              <a:r>
                <a:rPr lang="en-US" sz="700" dirty="0">
                  <a:solidFill>
                    <a:schemeClr val="bg1"/>
                  </a:solidFill>
                  <a:latin typeface="Segoe UI" panose="020B0502040204020203" pitchFamily="34" charset="0"/>
                  <a:cs typeface="Segoe UI" panose="020B0502040204020203" pitchFamily="34" charset="0"/>
                </a:rPr>
                <a:t> para que outros </a:t>
              </a:r>
              <a:r>
                <a:rPr lang="en-US" sz="700" dirty="0" err="1">
                  <a:solidFill>
                    <a:schemeClr val="bg1"/>
                  </a:solidFill>
                  <a:latin typeface="Segoe UI" panose="020B0502040204020203" pitchFamily="34" charset="0"/>
                  <a:cs typeface="Segoe UI" panose="020B0502040204020203" pitchFamily="34" charset="0"/>
                </a:rPr>
                <a:t>usuários</a:t>
              </a:r>
              <a:r>
                <a:rPr lang="en-US" sz="700" dirty="0">
                  <a:solidFill>
                    <a:schemeClr val="bg1"/>
                  </a:solidFill>
                  <a:latin typeface="Segoe UI" panose="020B0502040204020203" pitchFamily="34" charset="0"/>
                  <a:cs typeface="Segoe UI" panose="020B0502040204020203" pitchFamily="34" charset="0"/>
                </a:rPr>
                <a:t> do Azure </a:t>
              </a:r>
              <a:r>
                <a:rPr lang="en-US" sz="700" dirty="0" err="1">
                  <a:solidFill>
                    <a:schemeClr val="bg1"/>
                  </a:solidFill>
                  <a:latin typeface="Segoe UI" panose="020B0502040204020203" pitchFamily="34" charset="0"/>
                  <a:cs typeface="Segoe UI" panose="020B0502040204020203" pitchFamily="34" charset="0"/>
                </a:rPr>
                <a:t>possam</a:t>
              </a:r>
              <a:r>
                <a:rPr lang="en-US" sz="700" dirty="0">
                  <a:solidFill>
                    <a:schemeClr val="bg1"/>
                  </a:solidFill>
                  <a:latin typeface="Segoe UI" panose="020B0502040204020203" pitchFamily="34" charset="0"/>
                  <a:cs typeface="Segoe UI" panose="020B0502040204020203" pitchFamily="34" charset="0"/>
                </a:rPr>
                <a:t> </a:t>
              </a:r>
              <a:r>
                <a:rPr lang="en-US" sz="700" dirty="0" err="1">
                  <a:solidFill>
                    <a:schemeClr val="bg1"/>
                  </a:solidFill>
                  <a:latin typeface="Segoe UI" panose="020B0502040204020203" pitchFamily="34" charset="0"/>
                  <a:cs typeface="Segoe UI" panose="020B0502040204020203" pitchFamily="34" charset="0"/>
                </a:rPr>
                <a:t>criar</a:t>
              </a:r>
              <a:r>
                <a:rPr lang="en-US" sz="700" dirty="0">
                  <a:solidFill>
                    <a:schemeClr val="bg1"/>
                  </a:solidFill>
                  <a:latin typeface="Segoe UI" panose="020B0502040204020203" pitchFamily="34" charset="0"/>
                  <a:cs typeface="Segoe UI" panose="020B0502040204020203" pitchFamily="34" charset="0"/>
                </a:rPr>
                <a:t> VMs</a:t>
              </a:r>
            </a:p>
          </p:txBody>
        </p:sp>
        <p:cxnSp>
          <p:nvCxnSpPr>
            <p:cNvPr id="33" name="Straight Arrow Connector 32">
              <a:extLst>
                <a:ext uri="{FF2B5EF4-FFF2-40B4-BE49-F238E27FC236}">
                  <a16:creationId xmlns:a16="http://schemas.microsoft.com/office/drawing/2014/main" id="{F8B07AE6-4C56-4943-8124-C17A1986127D}"/>
                </a:ext>
              </a:extLst>
            </p:cNvPr>
            <p:cNvCxnSpPr>
              <a:cxnSpLocks/>
            </p:cNvCxnSpPr>
            <p:nvPr/>
          </p:nvCxnSpPr>
          <p:spPr>
            <a:xfrm>
              <a:off x="8063476" y="3972004"/>
              <a:ext cx="3291840" cy="0"/>
            </a:xfrm>
            <a:prstGeom prst="straightConnector1">
              <a:avLst/>
            </a:prstGeom>
            <a:ln w="28575" cap="rnd">
              <a:solidFill>
                <a:schemeClr val="bg1"/>
              </a:solidFill>
              <a:round/>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EC9802-3363-4FFF-A48C-E5BC41864253}"/>
                </a:ext>
              </a:extLst>
            </p:cNvPr>
            <p:cNvSpPr txBox="1"/>
            <p:nvPr/>
          </p:nvSpPr>
          <p:spPr>
            <a:xfrm>
              <a:off x="8063476" y="4266220"/>
              <a:ext cx="1503168" cy="400110"/>
            </a:xfrm>
            <a:prstGeom prst="rect">
              <a:avLst/>
            </a:prstGeom>
            <a:noFill/>
          </p:spPr>
          <p:txBody>
            <a:bodyPr wrap="none" lIns="0" tIns="0" rIns="0" bIns="0" rtlCol="0">
              <a:spAutoFit/>
            </a:bodyPr>
            <a:lstStyle/>
            <a:p>
              <a:r>
                <a:rPr lang="en-US" sz="1200" b="1" dirty="0">
                  <a:solidFill>
                    <a:schemeClr val="bg1"/>
                  </a:solidFill>
                  <a:latin typeface="Segoe UI" panose="020B0502040204020203" pitchFamily="34" charset="0"/>
                  <a:cs typeface="Segoe UI" panose="020B0502040204020203" pitchFamily="34" charset="0"/>
                </a:rPr>
                <a:t>Em </a:t>
              </a:r>
              <a:r>
                <a:rPr lang="en-US" sz="1200" b="1" dirty="0" err="1">
                  <a:solidFill>
                    <a:schemeClr val="bg1"/>
                  </a:solidFill>
                  <a:latin typeface="Segoe UI" panose="020B0502040204020203" pitchFamily="34" charset="0"/>
                  <a:cs typeface="Segoe UI" panose="020B0502040204020203" pitchFamily="34" charset="0"/>
                </a:rPr>
                <a:t>desenvolvimento</a:t>
              </a:r>
              <a:endParaRPr lang="en-US" sz="1200" b="1" dirty="0">
                <a:solidFill>
                  <a:schemeClr val="bg1"/>
                </a:solidFill>
                <a:latin typeface="Segoe UI" panose="020B0502040204020203" pitchFamily="34" charset="0"/>
                <a:cs typeface="Segoe UI" panose="020B0502040204020203" pitchFamily="34" charset="0"/>
              </a:endParaRPr>
            </a:p>
            <a:p>
              <a:endParaRPr lang="en-US" sz="700" dirty="0">
                <a:solidFill>
                  <a:schemeClr val="bg1"/>
                </a:solidFill>
                <a:latin typeface="Segoe UI" panose="020B0502040204020203" pitchFamily="34" charset="0"/>
                <a:cs typeface="Segoe UI" panose="020B0502040204020203" pitchFamily="34" charset="0"/>
              </a:endParaRPr>
            </a:p>
            <a:p>
              <a:r>
                <a:rPr lang="en-US" sz="700" dirty="0">
                  <a:solidFill>
                    <a:schemeClr val="bg1"/>
                  </a:solidFill>
                  <a:latin typeface="Segoe UI" panose="020B0502040204020203" pitchFamily="34" charset="0"/>
                  <a:cs typeface="Segoe UI" panose="020B0502040204020203" pitchFamily="34" charset="0"/>
                </a:rPr>
                <a:t>Em breve</a:t>
              </a:r>
            </a:p>
          </p:txBody>
        </p:sp>
        <p:sp>
          <p:nvSpPr>
            <p:cNvPr id="52" name="TextBox 51">
              <a:extLst>
                <a:ext uri="{FF2B5EF4-FFF2-40B4-BE49-F238E27FC236}">
                  <a16:creationId xmlns:a16="http://schemas.microsoft.com/office/drawing/2014/main" id="{9C15CE81-9EB8-4D41-9A5C-7942C8D8D41A}"/>
                </a:ext>
              </a:extLst>
            </p:cNvPr>
            <p:cNvSpPr txBox="1"/>
            <p:nvPr/>
          </p:nvSpPr>
          <p:spPr>
            <a:xfrm>
              <a:off x="9160550" y="3059332"/>
              <a:ext cx="822960" cy="584775"/>
            </a:xfrm>
            <a:prstGeom prst="rect">
              <a:avLst/>
            </a:prstGeom>
            <a:noFill/>
          </p:spPr>
          <p:txBody>
            <a:bodyPr wrap="square" lIns="0" tIns="0" rIns="0" bIns="0" rtlCol="0">
              <a:spAutoFit/>
            </a:bodyPr>
            <a:lstStyle/>
            <a:p>
              <a:r>
                <a:rPr lang="en-US" sz="1000" b="1" dirty="0" err="1">
                  <a:solidFill>
                    <a:schemeClr val="bg1"/>
                  </a:solidFill>
                  <a:latin typeface="Segoe UI Semibold" panose="020B0702040204020203" pitchFamily="34" charset="0"/>
                  <a:cs typeface="Segoe UI Semibold" panose="020B0702040204020203" pitchFamily="34" charset="0"/>
                </a:rPr>
                <a:t>Expansão</a:t>
              </a:r>
              <a:endParaRPr lang="en-US" sz="1000" b="1" dirty="0">
                <a:solidFill>
                  <a:schemeClr val="bg1"/>
                </a:solidFill>
                <a:latin typeface="Segoe UI Semibold" panose="020B0702040204020203" pitchFamily="34" charset="0"/>
                <a:cs typeface="Segoe UI Semibold" panose="020B0702040204020203" pitchFamily="34" charset="0"/>
              </a:endParaRPr>
            </a:p>
            <a:p>
              <a:endParaRPr lang="en-US" sz="700" dirty="0">
                <a:solidFill>
                  <a:schemeClr val="bg1"/>
                </a:solidFill>
                <a:latin typeface="Segoe UI" panose="020B0502040204020203" pitchFamily="34" charset="0"/>
                <a:cs typeface="Segoe UI" panose="020B0502040204020203" pitchFamily="34" charset="0"/>
              </a:endParaRPr>
            </a:p>
            <a:p>
              <a:r>
                <a:rPr lang="en-US" sz="700" dirty="0">
                  <a:solidFill>
                    <a:schemeClr val="bg1"/>
                  </a:solidFill>
                  <a:latin typeface="Segoe UI" panose="020B0502040204020203" pitchFamily="34" charset="0"/>
                  <a:cs typeface="Segoe UI" panose="020B0502040204020203" pitchFamily="34" charset="0"/>
                </a:rPr>
                <a:t>Em breve </a:t>
              </a:r>
              <a:r>
                <a:rPr lang="en-US" sz="700" dirty="0" err="1">
                  <a:solidFill>
                    <a:schemeClr val="bg1"/>
                  </a:solidFill>
                  <a:latin typeface="Segoe UI" panose="020B0502040204020203" pitchFamily="34" charset="0"/>
                  <a:cs typeface="Segoe UI" panose="020B0502040204020203" pitchFamily="34" charset="0"/>
                </a:rPr>
                <a:t>vai</a:t>
              </a:r>
              <a:r>
                <a:rPr lang="en-US" sz="700" dirty="0">
                  <a:solidFill>
                    <a:schemeClr val="bg1"/>
                  </a:solidFill>
                  <a:latin typeface="Segoe UI" panose="020B0502040204020203" pitchFamily="34" charset="0"/>
                  <a:cs typeface="Segoe UI" panose="020B0502040204020203" pitchFamily="34" charset="0"/>
                </a:rPr>
                <a:t> </a:t>
              </a:r>
              <a:r>
                <a:rPr lang="en-US" sz="700" dirty="0" err="1">
                  <a:solidFill>
                    <a:schemeClr val="bg1"/>
                  </a:solidFill>
                  <a:latin typeface="Segoe UI" panose="020B0502040204020203" pitchFamily="34" charset="0"/>
                  <a:cs typeface="Segoe UI" panose="020B0502040204020203" pitchFamily="34" charset="0"/>
                </a:rPr>
                <a:t>estar</a:t>
              </a:r>
              <a:r>
                <a:rPr lang="en-US" sz="700" dirty="0">
                  <a:solidFill>
                    <a:schemeClr val="bg1"/>
                  </a:solidFill>
                  <a:latin typeface="Segoe UI" panose="020B0502040204020203" pitchFamily="34" charset="0"/>
                  <a:cs typeface="Segoe UI" panose="020B0502040204020203" pitchFamily="34" charset="0"/>
                </a:rPr>
                <a:t> </a:t>
              </a:r>
              <a:r>
                <a:rPr lang="en-US" sz="700" dirty="0" err="1">
                  <a:solidFill>
                    <a:schemeClr val="bg1"/>
                  </a:solidFill>
                  <a:latin typeface="Segoe UI" panose="020B0502040204020203" pitchFamily="34" charset="0"/>
                  <a:cs typeface="Segoe UI" panose="020B0502040204020203" pitchFamily="34" charset="0"/>
                </a:rPr>
                <a:t>disponivel</a:t>
              </a:r>
              <a:r>
                <a:rPr lang="en-US" sz="700" dirty="0">
                  <a:solidFill>
                    <a:schemeClr val="bg1"/>
                  </a:solidFill>
                  <a:latin typeface="Segoe UI" panose="020B0502040204020203" pitchFamily="34" charset="0"/>
                  <a:cs typeface="Segoe UI" panose="020B0502040204020203" pitchFamily="34" charset="0"/>
                </a:rPr>
                <a:t> em </a:t>
              </a:r>
              <a:r>
                <a:rPr lang="en-US" sz="700" dirty="0" err="1">
                  <a:solidFill>
                    <a:schemeClr val="bg1"/>
                  </a:solidFill>
                  <a:latin typeface="Segoe UI" panose="020B0502040204020203" pitchFamily="34" charset="0"/>
                  <a:cs typeface="Segoe UI" panose="020B0502040204020203" pitchFamily="34" charset="0"/>
                </a:rPr>
                <a:t>várias</a:t>
              </a:r>
              <a:r>
                <a:rPr lang="en-US" sz="700" dirty="0">
                  <a:solidFill>
                    <a:schemeClr val="bg1"/>
                  </a:solidFill>
                  <a:latin typeface="Segoe UI" panose="020B0502040204020203" pitchFamily="34" charset="0"/>
                  <a:cs typeface="Segoe UI" panose="020B0502040204020203" pitchFamily="34" charset="0"/>
                </a:rPr>
                <a:t> </a:t>
              </a:r>
              <a:r>
                <a:rPr lang="en-US" sz="700" dirty="0" err="1">
                  <a:solidFill>
                    <a:schemeClr val="bg1"/>
                  </a:solidFill>
                  <a:latin typeface="Segoe UI" panose="020B0502040204020203" pitchFamily="34" charset="0"/>
                  <a:cs typeface="Segoe UI" panose="020B0502040204020203" pitchFamily="34" charset="0"/>
                </a:rPr>
                <a:t>regioes</a:t>
              </a:r>
              <a:r>
                <a:rPr lang="en-US" sz="700" dirty="0">
                  <a:solidFill>
                    <a:schemeClr val="bg1"/>
                  </a:solidFill>
                  <a:latin typeface="Segoe UI" panose="020B0502040204020203" pitchFamily="34" charset="0"/>
                  <a:cs typeface="Segoe UI" panose="020B0502040204020203" pitchFamily="34" charset="0"/>
                </a:rPr>
                <a:t> do Azure</a:t>
              </a:r>
            </a:p>
          </p:txBody>
        </p:sp>
        <p:grpSp>
          <p:nvGrpSpPr>
            <p:cNvPr id="37" name="Group 36">
              <a:extLst>
                <a:ext uri="{FF2B5EF4-FFF2-40B4-BE49-F238E27FC236}">
                  <a16:creationId xmlns:a16="http://schemas.microsoft.com/office/drawing/2014/main" id="{C6A03A4C-9DE4-46E3-928F-EB76CCA634E3}"/>
                </a:ext>
              </a:extLst>
            </p:cNvPr>
            <p:cNvGrpSpPr/>
            <p:nvPr/>
          </p:nvGrpSpPr>
          <p:grpSpPr>
            <a:xfrm>
              <a:off x="9160550" y="2191671"/>
              <a:ext cx="457200" cy="457200"/>
              <a:chOff x="7087311" y="2427863"/>
              <a:chExt cx="457200" cy="457200"/>
            </a:xfrm>
          </p:grpSpPr>
          <p:pic>
            <p:nvPicPr>
              <p:cNvPr id="64" name="Graphic 63" descr="Maximize">
                <a:extLst>
                  <a:ext uri="{FF2B5EF4-FFF2-40B4-BE49-F238E27FC236}">
                    <a16:creationId xmlns:a16="http://schemas.microsoft.com/office/drawing/2014/main" id="{FEF2822E-B8C9-44CE-ACD4-98FAA4FC297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5400000">
                <a:off x="7087311" y="2427863"/>
                <a:ext cx="457200" cy="457200"/>
              </a:xfrm>
              <a:prstGeom prst="rect">
                <a:avLst/>
              </a:prstGeom>
            </p:spPr>
          </p:pic>
          <p:pic>
            <p:nvPicPr>
              <p:cNvPr id="69" name="Graphic 68" descr="Maximize">
                <a:extLst>
                  <a:ext uri="{FF2B5EF4-FFF2-40B4-BE49-F238E27FC236}">
                    <a16:creationId xmlns:a16="http://schemas.microsoft.com/office/drawing/2014/main" id="{EA868D05-0C7A-4FB3-A8B9-28DD5FD79273}"/>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87311" y="2427863"/>
                <a:ext cx="457200" cy="457200"/>
              </a:xfrm>
              <a:prstGeom prst="rect">
                <a:avLst/>
              </a:prstGeom>
            </p:spPr>
          </p:pic>
          <p:sp>
            <p:nvSpPr>
              <p:cNvPr id="78" name="Rectangle 77">
                <a:extLst>
                  <a:ext uri="{FF2B5EF4-FFF2-40B4-BE49-F238E27FC236}">
                    <a16:creationId xmlns:a16="http://schemas.microsoft.com/office/drawing/2014/main" id="{C8AB9496-FEFC-430C-9BF9-6752E79694C8}"/>
                  </a:ext>
                </a:extLst>
              </p:cNvPr>
              <p:cNvSpPr/>
              <p:nvPr/>
            </p:nvSpPr>
            <p:spPr>
              <a:xfrm rot="18900000">
                <a:off x="7224471" y="2565023"/>
                <a:ext cx="182880" cy="182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 name="Group 1">
            <a:extLst>
              <a:ext uri="{FF2B5EF4-FFF2-40B4-BE49-F238E27FC236}">
                <a16:creationId xmlns:a16="http://schemas.microsoft.com/office/drawing/2014/main" id="{8301BE67-0989-4FEF-AC01-EAA994FF9B3F}"/>
              </a:ext>
            </a:extLst>
          </p:cNvPr>
          <p:cNvGrpSpPr/>
          <p:nvPr/>
        </p:nvGrpSpPr>
        <p:grpSpPr>
          <a:xfrm>
            <a:off x="836684" y="2191671"/>
            <a:ext cx="3291841" cy="2361147"/>
            <a:chOff x="836684" y="2191671"/>
            <a:chExt cx="3291841" cy="2361147"/>
          </a:xfrm>
        </p:grpSpPr>
        <p:sp>
          <p:nvSpPr>
            <p:cNvPr id="77" name="Rectangle 76">
              <a:extLst>
                <a:ext uri="{FF2B5EF4-FFF2-40B4-BE49-F238E27FC236}">
                  <a16:creationId xmlns:a16="http://schemas.microsoft.com/office/drawing/2014/main" id="{6975E09F-C2C5-4FC5-80DB-16EF7D0AECC4}"/>
                </a:ext>
              </a:extLst>
            </p:cNvPr>
            <p:cNvSpPr/>
            <p:nvPr/>
          </p:nvSpPr>
          <p:spPr>
            <a:xfrm>
              <a:off x="836685" y="2877483"/>
              <a:ext cx="960120" cy="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0" name="Rectangle 79">
              <a:extLst>
                <a:ext uri="{FF2B5EF4-FFF2-40B4-BE49-F238E27FC236}">
                  <a16:creationId xmlns:a16="http://schemas.microsoft.com/office/drawing/2014/main" id="{3468A1D3-E358-41DB-A2DC-9EC6E1FF81FD}"/>
                </a:ext>
              </a:extLst>
            </p:cNvPr>
            <p:cNvSpPr/>
            <p:nvPr/>
          </p:nvSpPr>
          <p:spPr>
            <a:xfrm>
              <a:off x="1933759" y="2877483"/>
              <a:ext cx="960120" cy="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Rectangle 80">
              <a:extLst>
                <a:ext uri="{FF2B5EF4-FFF2-40B4-BE49-F238E27FC236}">
                  <a16:creationId xmlns:a16="http://schemas.microsoft.com/office/drawing/2014/main" id="{E5B726E6-2F07-43EA-B670-C7070CD4FD63}"/>
                </a:ext>
              </a:extLst>
            </p:cNvPr>
            <p:cNvSpPr/>
            <p:nvPr/>
          </p:nvSpPr>
          <p:spPr>
            <a:xfrm>
              <a:off x="3031451" y="2877483"/>
              <a:ext cx="960120" cy="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 name="TextBox 43">
              <a:extLst>
                <a:ext uri="{FF2B5EF4-FFF2-40B4-BE49-F238E27FC236}">
                  <a16:creationId xmlns:a16="http://schemas.microsoft.com/office/drawing/2014/main" id="{D6B79EFE-0953-427F-98A9-0F94CA79FE16}"/>
                </a:ext>
              </a:extLst>
            </p:cNvPr>
            <p:cNvSpPr txBox="1"/>
            <p:nvPr/>
          </p:nvSpPr>
          <p:spPr>
            <a:xfrm>
              <a:off x="3031451" y="3059332"/>
              <a:ext cx="822960" cy="692497"/>
            </a:xfrm>
            <a:prstGeom prst="rect">
              <a:avLst/>
            </a:prstGeom>
            <a:noFill/>
          </p:spPr>
          <p:txBody>
            <a:bodyPr wrap="square" lIns="0" tIns="0" rIns="0" bIns="0" rtlCol="0">
              <a:spAutoFit/>
            </a:bodyPr>
            <a:lstStyle/>
            <a:p>
              <a:r>
                <a:rPr lang="en-US" sz="1000" b="1" dirty="0" err="1">
                  <a:solidFill>
                    <a:schemeClr val="bg1"/>
                  </a:solidFill>
                  <a:latin typeface="Segoe UI Semibold" panose="020B0702040204020203" pitchFamily="34" charset="0"/>
                  <a:cs typeface="Segoe UI Semibold" panose="020B0702040204020203" pitchFamily="34" charset="0"/>
                </a:rPr>
                <a:t>Políticas</a:t>
              </a:r>
              <a:endParaRPr lang="en-US" sz="1000" b="1" dirty="0">
                <a:solidFill>
                  <a:schemeClr val="bg1"/>
                </a:solidFill>
                <a:latin typeface="Segoe UI Semibold" panose="020B0702040204020203" pitchFamily="34" charset="0"/>
                <a:cs typeface="Segoe UI Semibold" panose="020B0702040204020203" pitchFamily="34" charset="0"/>
              </a:endParaRPr>
            </a:p>
            <a:p>
              <a:endParaRPr lang="en-US" sz="700" dirty="0">
                <a:solidFill>
                  <a:schemeClr val="bg1"/>
                </a:solidFill>
                <a:latin typeface="Segoe UI" panose="020B0502040204020203" pitchFamily="34" charset="0"/>
                <a:cs typeface="Segoe UI" panose="020B0502040204020203" pitchFamily="34" charset="0"/>
              </a:endParaRPr>
            </a:p>
            <a:p>
              <a:r>
                <a:rPr lang="en-US" sz="700" dirty="0" err="1">
                  <a:solidFill>
                    <a:schemeClr val="bg1"/>
                  </a:solidFill>
                  <a:latin typeface="Segoe UI" panose="020B0502040204020203" pitchFamily="34" charset="0"/>
                  <a:cs typeface="Segoe UI" panose="020B0502040204020203" pitchFamily="34" charset="0"/>
                </a:rPr>
                <a:t>Atribua</a:t>
              </a:r>
              <a:r>
                <a:rPr lang="en-US" sz="700" dirty="0">
                  <a:solidFill>
                    <a:schemeClr val="bg1"/>
                  </a:solidFill>
                  <a:latin typeface="Segoe UI" panose="020B0502040204020203" pitchFamily="34" charset="0"/>
                  <a:cs typeface="Segoe UI" panose="020B0502040204020203" pitchFamily="34" charset="0"/>
                </a:rPr>
                <a:t> </a:t>
              </a:r>
              <a:r>
                <a:rPr lang="en-US" sz="700" dirty="0" err="1">
                  <a:solidFill>
                    <a:schemeClr val="bg1"/>
                  </a:solidFill>
                  <a:latin typeface="Segoe UI" panose="020B0502040204020203" pitchFamily="34" charset="0"/>
                  <a:cs typeface="Segoe UI" panose="020B0502040204020203" pitchFamily="34" charset="0"/>
                </a:rPr>
                <a:t>configurações</a:t>
              </a:r>
              <a:r>
                <a:rPr lang="en-US" sz="700" dirty="0">
                  <a:solidFill>
                    <a:schemeClr val="bg1"/>
                  </a:solidFill>
                  <a:latin typeface="Segoe UI" panose="020B0502040204020203" pitchFamily="34" charset="0"/>
                  <a:cs typeface="Segoe UI" panose="020B0502040204020203" pitchFamily="34" charset="0"/>
                </a:rPr>
                <a:t> de </a:t>
              </a:r>
              <a:r>
                <a:rPr lang="en-US" sz="700" dirty="0" err="1">
                  <a:solidFill>
                    <a:schemeClr val="bg1"/>
                  </a:solidFill>
                  <a:latin typeface="Segoe UI" panose="020B0502040204020203" pitchFamily="34" charset="0"/>
                  <a:cs typeface="Segoe UI" panose="020B0502040204020203" pitchFamily="34" charset="0"/>
                </a:rPr>
                <a:t>políticas</a:t>
              </a:r>
              <a:r>
                <a:rPr lang="en-US" sz="700" dirty="0">
                  <a:solidFill>
                    <a:schemeClr val="bg1"/>
                  </a:solidFill>
                  <a:latin typeface="Segoe UI" panose="020B0502040204020203" pitchFamily="34" charset="0"/>
                  <a:cs typeface="Segoe UI" panose="020B0502040204020203" pitchFamily="34" charset="0"/>
                </a:rPr>
                <a:t> do Azure a hosts e VMs</a:t>
              </a:r>
            </a:p>
          </p:txBody>
        </p:sp>
        <p:sp>
          <p:nvSpPr>
            <p:cNvPr id="71" name="TextBox 70">
              <a:extLst>
                <a:ext uri="{FF2B5EF4-FFF2-40B4-BE49-F238E27FC236}">
                  <a16:creationId xmlns:a16="http://schemas.microsoft.com/office/drawing/2014/main" id="{B9CA478D-F36B-48EE-9A45-9393BFD341FA}"/>
                </a:ext>
              </a:extLst>
            </p:cNvPr>
            <p:cNvSpPr txBox="1"/>
            <p:nvPr/>
          </p:nvSpPr>
          <p:spPr>
            <a:xfrm>
              <a:off x="1933759" y="3059332"/>
              <a:ext cx="822960" cy="584775"/>
            </a:xfrm>
            <a:prstGeom prst="rect">
              <a:avLst/>
            </a:prstGeom>
            <a:noFill/>
          </p:spPr>
          <p:txBody>
            <a:bodyPr wrap="square" lIns="0" tIns="0" rIns="0" bIns="0" rtlCol="0">
              <a:spAutoFit/>
            </a:bodyPr>
            <a:lstStyle/>
            <a:p>
              <a:r>
                <a:rPr lang="en-US" sz="1000" b="1" dirty="0">
                  <a:solidFill>
                    <a:schemeClr val="bg1"/>
                  </a:solidFill>
                  <a:latin typeface="Segoe UI Semibold" panose="020B0702040204020203" pitchFamily="34" charset="0"/>
                  <a:cs typeface="Segoe UI Semibold" panose="020B0702040204020203" pitchFamily="34" charset="0"/>
                </a:rPr>
                <a:t>Recuperação</a:t>
              </a:r>
            </a:p>
            <a:p>
              <a:endParaRPr lang="en-US" sz="700" dirty="0">
                <a:solidFill>
                  <a:schemeClr val="bg1"/>
                </a:solidFill>
                <a:latin typeface="Segoe UI" panose="020B0502040204020203" pitchFamily="34" charset="0"/>
                <a:cs typeface="Segoe UI" panose="020B0502040204020203" pitchFamily="34" charset="0"/>
              </a:endParaRPr>
            </a:p>
            <a:p>
              <a:r>
                <a:rPr lang="en-US" sz="700" dirty="0" err="1">
                  <a:solidFill>
                    <a:schemeClr val="bg1"/>
                  </a:solidFill>
                  <a:latin typeface="Segoe UI" panose="020B0502040204020203" pitchFamily="34" charset="0"/>
                  <a:cs typeface="Segoe UI" panose="020B0502040204020203" pitchFamily="34" charset="0"/>
                </a:rPr>
                <a:t>Proteja</a:t>
              </a:r>
              <a:r>
                <a:rPr lang="en-US" sz="700" dirty="0">
                  <a:solidFill>
                    <a:schemeClr val="bg1"/>
                  </a:solidFill>
                  <a:latin typeface="Segoe UI" panose="020B0502040204020203" pitchFamily="34" charset="0"/>
                  <a:cs typeface="Segoe UI" panose="020B0502040204020203" pitchFamily="34" charset="0"/>
                </a:rPr>
                <a:t> VMs com backup em nuvem e recuperação de site </a:t>
              </a:r>
            </a:p>
          </p:txBody>
        </p:sp>
        <p:cxnSp>
          <p:nvCxnSpPr>
            <p:cNvPr id="19" name="Straight Arrow Connector 18">
              <a:extLst>
                <a:ext uri="{FF2B5EF4-FFF2-40B4-BE49-F238E27FC236}">
                  <a16:creationId xmlns:a16="http://schemas.microsoft.com/office/drawing/2014/main" id="{04EABEC2-CBF5-4FD7-BBB8-7A4FE3E84394}"/>
                </a:ext>
              </a:extLst>
            </p:cNvPr>
            <p:cNvCxnSpPr>
              <a:cxnSpLocks/>
            </p:cNvCxnSpPr>
            <p:nvPr/>
          </p:nvCxnSpPr>
          <p:spPr>
            <a:xfrm>
              <a:off x="836685" y="3972004"/>
              <a:ext cx="3291840" cy="0"/>
            </a:xfrm>
            <a:prstGeom prst="straightConnector1">
              <a:avLst/>
            </a:prstGeom>
            <a:ln w="28575" cap="rnd">
              <a:solidFill>
                <a:schemeClr val="bg1"/>
              </a:solidFill>
              <a:round/>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964E80-26DE-40AD-8A1F-B31F3F61A444}"/>
                </a:ext>
              </a:extLst>
            </p:cNvPr>
            <p:cNvSpPr txBox="1"/>
            <p:nvPr/>
          </p:nvSpPr>
          <p:spPr>
            <a:xfrm>
              <a:off x="838200" y="4260430"/>
              <a:ext cx="933204" cy="292388"/>
            </a:xfrm>
            <a:prstGeom prst="rect">
              <a:avLst/>
            </a:prstGeom>
            <a:noFill/>
          </p:spPr>
          <p:txBody>
            <a:bodyPr wrap="none" lIns="0" tIns="0" rIns="0" bIns="0" rtlCol="0">
              <a:spAutoFit/>
            </a:bodyPr>
            <a:lstStyle/>
            <a:p>
              <a:r>
                <a:rPr lang="en-US" sz="1200" b="1" dirty="0" err="1">
                  <a:solidFill>
                    <a:schemeClr val="bg1"/>
                  </a:solidFill>
                  <a:latin typeface="Segoe UI" panose="020B0502040204020203" pitchFamily="34" charset="0"/>
                  <a:cs typeface="Segoe UI" panose="020B0502040204020203" pitchFamily="34" charset="0"/>
                </a:rPr>
                <a:t>Já</a:t>
              </a:r>
              <a:r>
                <a:rPr lang="en-US" sz="1200" b="1" dirty="0">
                  <a:solidFill>
                    <a:schemeClr val="bg1"/>
                  </a:solidFill>
                  <a:latin typeface="Segoe UI" panose="020B0502040204020203" pitchFamily="34" charset="0"/>
                  <a:cs typeface="Segoe UI" panose="020B0502040204020203" pitchFamily="34" charset="0"/>
                </a:rPr>
                <a:t> </a:t>
              </a:r>
              <a:r>
                <a:rPr lang="en-US" sz="1200" b="1" dirty="0" err="1">
                  <a:solidFill>
                    <a:schemeClr val="bg1"/>
                  </a:solidFill>
                  <a:latin typeface="Segoe UI" panose="020B0502040204020203" pitchFamily="34" charset="0"/>
                  <a:cs typeface="Segoe UI" panose="020B0502040204020203" pitchFamily="34" charset="0"/>
                </a:rPr>
                <a:t>disponivel</a:t>
              </a:r>
              <a:endParaRPr lang="en-US" sz="1200" b="1" dirty="0">
                <a:solidFill>
                  <a:schemeClr val="bg1"/>
                </a:solidFill>
                <a:latin typeface="Segoe UI" panose="020B0502040204020203" pitchFamily="34" charset="0"/>
                <a:cs typeface="Segoe UI" panose="020B0502040204020203" pitchFamily="34" charset="0"/>
              </a:endParaRPr>
            </a:p>
            <a:p>
              <a:endParaRPr lang="en-US" sz="700" dirty="0">
                <a:solidFill>
                  <a:schemeClr val="bg1"/>
                </a:solidFill>
                <a:latin typeface="Segoe UI" panose="020B0502040204020203" pitchFamily="34" charset="0"/>
                <a:cs typeface="Segoe UI" panose="020B0502040204020203" pitchFamily="34" charset="0"/>
              </a:endParaRPr>
            </a:p>
          </p:txBody>
        </p:sp>
        <p:pic>
          <p:nvPicPr>
            <p:cNvPr id="62" name="Picture 61">
              <a:extLst>
                <a:ext uri="{FF2B5EF4-FFF2-40B4-BE49-F238E27FC236}">
                  <a16:creationId xmlns:a16="http://schemas.microsoft.com/office/drawing/2014/main" id="{A59A8C87-D16B-48DC-B1F3-D773A0A40554}"/>
                </a:ext>
              </a:extLst>
            </p:cNvPr>
            <p:cNvPicPr>
              <a:picLocks noChangeAspect="1"/>
            </p:cNvPicPr>
            <p:nvPr/>
          </p:nvPicPr>
          <p:blipFill>
            <a:blip r:embed="rId13" cstate="screen">
              <a:extLst>
                <a:ext uri="{28A0092B-C50C-407E-A947-70E740481C1C}">
                  <a14:useLocalDpi xmlns:a14="http://schemas.microsoft.com/office/drawing/2010/main"/>
                </a:ext>
              </a:extLst>
            </a:blip>
            <a:srcRect/>
            <a:stretch/>
          </p:blipFill>
          <p:spPr>
            <a:xfrm>
              <a:off x="1933759" y="2191671"/>
              <a:ext cx="517109" cy="457200"/>
            </a:xfrm>
            <a:prstGeom prst="rect">
              <a:avLst/>
            </a:prstGeom>
          </p:spPr>
        </p:pic>
        <p:pic>
          <p:nvPicPr>
            <p:cNvPr id="73" name="Picture 72">
              <a:extLst>
                <a:ext uri="{FF2B5EF4-FFF2-40B4-BE49-F238E27FC236}">
                  <a16:creationId xmlns:a16="http://schemas.microsoft.com/office/drawing/2014/main" id="{E7C34CD8-A984-47A4-A020-EE9A556DF664}"/>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031451" y="2191671"/>
              <a:ext cx="304799" cy="457200"/>
            </a:xfrm>
            <a:prstGeom prst="rect">
              <a:avLst/>
            </a:prstGeom>
          </p:spPr>
        </p:pic>
        <p:pic>
          <p:nvPicPr>
            <p:cNvPr id="29" name="Picture 28">
              <a:extLst>
                <a:ext uri="{FF2B5EF4-FFF2-40B4-BE49-F238E27FC236}">
                  <a16:creationId xmlns:a16="http://schemas.microsoft.com/office/drawing/2014/main" id="{6806EEC1-933D-42F4-8568-F94329644FC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36684" y="2191671"/>
              <a:ext cx="521208" cy="457200"/>
            </a:xfrm>
            <a:prstGeom prst="rect">
              <a:avLst/>
            </a:prstGeom>
          </p:spPr>
        </p:pic>
        <p:sp>
          <p:nvSpPr>
            <p:cNvPr id="35" name="TextBox 34">
              <a:extLst>
                <a:ext uri="{FF2B5EF4-FFF2-40B4-BE49-F238E27FC236}">
                  <a16:creationId xmlns:a16="http://schemas.microsoft.com/office/drawing/2014/main" id="{84DD2DE9-2B4B-4F11-9F70-6582F82E174E}"/>
                </a:ext>
              </a:extLst>
            </p:cNvPr>
            <p:cNvSpPr txBox="1"/>
            <p:nvPr/>
          </p:nvSpPr>
          <p:spPr>
            <a:xfrm>
              <a:off x="836685" y="3059332"/>
              <a:ext cx="822960" cy="692497"/>
            </a:xfrm>
            <a:prstGeom prst="rect">
              <a:avLst/>
            </a:prstGeom>
            <a:noFill/>
          </p:spPr>
          <p:txBody>
            <a:bodyPr wrap="square" lIns="0" tIns="0" rIns="0" bIns="0" rtlCol="0">
              <a:spAutoFit/>
            </a:bodyPr>
            <a:lstStyle/>
            <a:p>
              <a:r>
                <a:rPr lang="en-US" sz="1000" b="1" dirty="0">
                  <a:solidFill>
                    <a:schemeClr val="bg1"/>
                  </a:solidFill>
                  <a:latin typeface="Segoe UI Semibold" panose="020B0702040204020203" pitchFamily="34" charset="0"/>
                  <a:cs typeface="Segoe UI Semibold" panose="020B0702040204020203" pitchFamily="34" charset="0"/>
                </a:rPr>
                <a:t>Rede</a:t>
              </a:r>
            </a:p>
            <a:p>
              <a:endParaRPr lang="en-US" sz="700" dirty="0">
                <a:solidFill>
                  <a:schemeClr val="bg1"/>
                </a:solidFill>
                <a:latin typeface="Segoe UI" panose="020B0502040204020203" pitchFamily="34" charset="0"/>
                <a:cs typeface="Segoe UI" panose="020B0502040204020203" pitchFamily="34" charset="0"/>
              </a:endParaRPr>
            </a:p>
            <a:p>
              <a:r>
                <a:rPr lang="en-US" sz="700" dirty="0" err="1">
                  <a:solidFill>
                    <a:schemeClr val="bg1"/>
                  </a:solidFill>
                  <a:latin typeface="Segoe UI" panose="020B0502040204020203" pitchFamily="34" charset="0"/>
                  <a:cs typeface="Segoe UI" panose="020B0502040204020203" pitchFamily="34" charset="0"/>
                </a:rPr>
                <a:t>Conecte</a:t>
              </a:r>
              <a:r>
                <a:rPr lang="en-US" sz="700" dirty="0">
                  <a:solidFill>
                    <a:schemeClr val="bg1"/>
                  </a:solidFill>
                  <a:latin typeface="Segoe UI" panose="020B0502040204020203" pitchFamily="34" charset="0"/>
                  <a:cs typeface="Segoe UI" panose="020B0502040204020203" pitchFamily="34" charset="0"/>
                </a:rPr>
                <a:t>-se com </a:t>
              </a:r>
              <a:r>
                <a:rPr lang="en-US" sz="700" dirty="0" err="1">
                  <a:solidFill>
                    <a:schemeClr val="bg1"/>
                  </a:solidFill>
                  <a:latin typeface="Segoe UI" panose="020B0502040204020203" pitchFamily="34" charset="0"/>
                  <a:cs typeface="Segoe UI" panose="020B0502040204020203" pitchFamily="34" charset="0"/>
                </a:rPr>
                <a:t>segurança</a:t>
              </a:r>
              <a:r>
                <a:rPr lang="en-US" sz="700" dirty="0">
                  <a:solidFill>
                    <a:schemeClr val="bg1"/>
                  </a:solidFill>
                  <a:latin typeface="Segoe UI" panose="020B0502040204020203" pitchFamily="34" charset="0"/>
                  <a:cs typeface="Segoe UI" panose="020B0502040204020203" pitchFamily="34" charset="0"/>
                </a:rPr>
                <a:t> </a:t>
              </a:r>
              <a:r>
                <a:rPr lang="en-US" sz="700" dirty="0" err="1">
                  <a:solidFill>
                    <a:schemeClr val="bg1"/>
                  </a:solidFill>
                  <a:latin typeface="Segoe UI" panose="020B0502040204020203" pitchFamily="34" charset="0"/>
                  <a:cs typeface="Segoe UI" panose="020B0502040204020203" pitchFamily="34" charset="0"/>
                </a:rPr>
                <a:t>sua</a:t>
              </a:r>
              <a:r>
                <a:rPr lang="en-US" sz="700" dirty="0">
                  <a:solidFill>
                    <a:schemeClr val="bg1"/>
                  </a:solidFill>
                  <a:latin typeface="Segoe UI" panose="020B0502040204020203" pitchFamily="34" charset="0"/>
                  <a:cs typeface="Segoe UI" panose="020B0502040204020203" pitchFamily="34" charset="0"/>
                </a:rPr>
                <a:t> rede local à rede virtual do Azure</a:t>
              </a:r>
            </a:p>
          </p:txBody>
        </p:sp>
      </p:grpSp>
      <p:sp>
        <p:nvSpPr>
          <p:cNvPr id="47" name="TextBox 46">
            <a:extLst>
              <a:ext uri="{FF2B5EF4-FFF2-40B4-BE49-F238E27FC236}">
                <a16:creationId xmlns:a16="http://schemas.microsoft.com/office/drawing/2014/main" id="{78C305DC-50BE-4AD2-89CC-BF72D0F03440}"/>
              </a:ext>
            </a:extLst>
          </p:cNvPr>
          <p:cNvSpPr txBox="1"/>
          <p:nvPr/>
        </p:nvSpPr>
        <p:spPr>
          <a:xfrm>
            <a:off x="528917" y="206665"/>
            <a:ext cx="11422742" cy="1323439"/>
          </a:xfrm>
          <a:prstGeom prst="rect">
            <a:avLst/>
          </a:prstGeom>
          <a:noFill/>
        </p:spPr>
        <p:txBody>
          <a:bodyPr wrap="none" rtlCol="0">
            <a:spAutoFit/>
          </a:bodyPr>
          <a:lstStyle/>
          <a:p>
            <a:r>
              <a:rPr lang="en-US" sz="4000" b="1" dirty="0" err="1">
                <a:solidFill>
                  <a:schemeClr val="bg1"/>
                </a:solidFill>
                <a:latin typeface="Segoe UI" panose="020B0502040204020203" pitchFamily="34" charset="0"/>
                <a:cs typeface="Segoe UI" panose="020B0502040204020203" pitchFamily="34" charset="0"/>
              </a:rPr>
              <a:t>Transforme</a:t>
            </a:r>
            <a:r>
              <a:rPr lang="en-US" sz="4000" b="1" dirty="0">
                <a:solidFill>
                  <a:schemeClr val="bg1"/>
                </a:solidFill>
                <a:latin typeface="Segoe UI" panose="020B0502040204020203" pitchFamily="34" charset="0"/>
                <a:cs typeface="Segoe UI" panose="020B0502040204020203" pitchFamily="34" charset="0"/>
              </a:rPr>
              <a:t> o </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en-US" sz="4000" b="1" dirty="0">
                <a:solidFill>
                  <a:schemeClr val="bg1"/>
                </a:solidFill>
                <a:latin typeface="Segoe UI" panose="020B0502040204020203" pitchFamily="34" charset="0"/>
                <a:cs typeface="Segoe UI" panose="020B0502040204020203" pitchFamily="34" charset="0"/>
              </a:rPr>
              <a:t>em seu </a:t>
            </a:r>
            <a:r>
              <a:rPr lang="en-US" sz="4000" b="1" dirty="0" err="1">
                <a:solidFill>
                  <a:schemeClr val="bg1"/>
                </a:solidFill>
                <a:latin typeface="Segoe UI" panose="020B0502040204020203" pitchFamily="34" charset="0"/>
                <a:cs typeface="Segoe UI" panose="020B0502040204020203" pitchFamily="34" charset="0"/>
              </a:rPr>
              <a:t>primeiro</a:t>
            </a:r>
            <a:endParaRPr lang="en-US" sz="4000" b="1" dirty="0">
              <a:solidFill>
                <a:schemeClr val="bg1"/>
              </a:solidFill>
              <a:latin typeface="Segoe UI" panose="020B0502040204020203" pitchFamily="34" charset="0"/>
              <a:cs typeface="Segoe UI" panose="020B0502040204020203" pitchFamily="34" charset="0"/>
            </a:endParaRPr>
          </a:p>
          <a:p>
            <a:r>
              <a:rPr lang="en-US" sz="4000" b="1" dirty="0">
                <a:solidFill>
                  <a:schemeClr val="bg1"/>
                </a:solidFill>
                <a:latin typeface="Segoe UI" panose="020B0502040204020203" pitchFamily="34" charset="0"/>
                <a:cs typeface="Segoe UI" panose="020B0502040204020203" pitchFamily="34" charset="0"/>
              </a:rPr>
              <a:t>datacenter </a:t>
            </a:r>
            <a:r>
              <a:rPr lang="en-US" sz="4000" b="1" dirty="0" err="1">
                <a:solidFill>
                  <a:schemeClr val="bg1"/>
                </a:solidFill>
                <a:latin typeface="Segoe UI" panose="020B0502040204020203" pitchFamily="34" charset="0"/>
                <a:cs typeface="Segoe UI" panose="020B0502040204020203" pitchFamily="34" charset="0"/>
              </a:rPr>
              <a:t>híbrido</a:t>
            </a:r>
            <a:endParaRPr lang="en-US" sz="4000" i="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9580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F478726B-33CC-41BF-A9E3-68E9FB0FAFC9}"/>
              </a:ext>
            </a:extLst>
          </p:cNvPr>
          <p:cNvSpPr/>
          <p:nvPr/>
        </p:nvSpPr>
        <p:spPr>
          <a:xfrm>
            <a:off x="1443745"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3977F1C2-C5B7-48D8-8956-28484BA60314}"/>
              </a:ext>
            </a:extLst>
          </p:cNvPr>
          <p:cNvGrpSpPr/>
          <p:nvPr/>
        </p:nvGrpSpPr>
        <p:grpSpPr>
          <a:xfrm>
            <a:off x="4110294" y="3108960"/>
            <a:ext cx="640080" cy="640080"/>
            <a:chOff x="2986819" y="3181780"/>
            <a:chExt cx="457200" cy="457200"/>
          </a:xfrm>
        </p:grpSpPr>
        <p:sp>
          <p:nvSpPr>
            <p:cNvPr id="52" name="Oval 51">
              <a:extLst>
                <a:ext uri="{FF2B5EF4-FFF2-40B4-BE49-F238E27FC236}">
                  <a16:creationId xmlns:a16="http://schemas.microsoft.com/office/drawing/2014/main" id="{B3C8A96D-EC39-4EB2-8BCF-BC3A75541C4C}"/>
                </a:ext>
              </a:extLst>
            </p:cNvPr>
            <p:cNvSpPr/>
            <p:nvPr/>
          </p:nvSpPr>
          <p:spPr bwMode="auto">
            <a:xfrm>
              <a:off x="2986819" y="3181780"/>
              <a:ext cx="457200" cy="457200"/>
            </a:xfrm>
            <a:prstGeom prst="ellipse">
              <a:avLst/>
            </a:prstGeom>
            <a:solidFill>
              <a:schemeClr val="tx1"/>
            </a:solidFill>
            <a:ln w="3175" cap="flat" cmpd="sng" algn="ctr">
              <a:solidFill>
                <a:schemeClr val="tx1">
                  <a:lumMod val="75000"/>
                  <a:lumOff val="25000"/>
                </a:schemeClr>
              </a:solidFill>
              <a:prstDash val="solid"/>
              <a:miter lim="800000"/>
              <a:headEnd type="none" w="med" len="med"/>
              <a:tailEnd type="none" w="med" len="med"/>
            </a:ln>
            <a:effectLst>
              <a:outerShdw blurRad="50800" dir="2700000" algn="tl" rotWithShape="0">
                <a:schemeClr val="bg1">
                  <a:alpha val="2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endParaRPr kumimoji="0" lang="en-US" sz="2400" b="1" i="0" u="none" strike="noStrike" kern="0" cap="none" spc="0" normalizeH="0" baseline="0" noProof="0">
                <a:ln>
                  <a:noFill/>
                </a:ln>
                <a:solidFill>
                  <a:schemeClr val="tx1">
                    <a:lumMod val="85000"/>
                    <a:lumOff val="15000"/>
                  </a:schemeClr>
                </a:solidFill>
                <a:effectLst/>
                <a:uLnTx/>
                <a:uFillTx/>
                <a:latin typeface="Segoe UI" panose="020B0502040204020203" pitchFamily="34" charset="0"/>
                <a:ea typeface="+mn-ea"/>
                <a:cs typeface="Segoe UI" panose="020B0502040204020203" pitchFamily="34" charset="0"/>
              </a:endParaRPr>
            </a:p>
          </p:txBody>
        </p:sp>
        <p:pic>
          <p:nvPicPr>
            <p:cNvPr id="53" name="Graphic 52" descr="Add">
              <a:extLst>
                <a:ext uri="{FF2B5EF4-FFF2-40B4-BE49-F238E27FC236}">
                  <a16:creationId xmlns:a16="http://schemas.microsoft.com/office/drawing/2014/main" id="{42D00B1A-C86A-46F1-9A1E-F7D364F4DE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23979" y="3318940"/>
              <a:ext cx="182880" cy="182880"/>
            </a:xfrm>
            <a:prstGeom prst="rect">
              <a:avLst/>
            </a:prstGeom>
          </p:spPr>
        </p:pic>
      </p:grpSp>
      <p:sp>
        <p:nvSpPr>
          <p:cNvPr id="50" name="Rectangle: Rounded Corners 49">
            <a:extLst>
              <a:ext uri="{FF2B5EF4-FFF2-40B4-BE49-F238E27FC236}">
                <a16:creationId xmlns:a16="http://schemas.microsoft.com/office/drawing/2014/main" id="{B46DB09F-5CF2-4DE8-A008-344A453CF4B8}"/>
              </a:ext>
            </a:extLst>
          </p:cNvPr>
          <p:cNvSpPr/>
          <p:nvPr/>
        </p:nvSpPr>
        <p:spPr>
          <a:xfrm>
            <a:off x="4724400"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D19D08E9-12CE-4F91-81D9-E24B3EA7BCE9}"/>
              </a:ext>
            </a:extLst>
          </p:cNvPr>
          <p:cNvGrpSpPr/>
          <p:nvPr/>
        </p:nvGrpSpPr>
        <p:grpSpPr>
          <a:xfrm>
            <a:off x="7346388" y="3108960"/>
            <a:ext cx="640080" cy="640080"/>
            <a:chOff x="2986819" y="3181780"/>
            <a:chExt cx="457200" cy="457200"/>
          </a:xfrm>
        </p:grpSpPr>
        <p:sp>
          <p:nvSpPr>
            <p:cNvPr id="58" name="Oval 57">
              <a:extLst>
                <a:ext uri="{FF2B5EF4-FFF2-40B4-BE49-F238E27FC236}">
                  <a16:creationId xmlns:a16="http://schemas.microsoft.com/office/drawing/2014/main" id="{18189265-00C1-4D63-A8C1-3455F220751C}"/>
                </a:ext>
              </a:extLst>
            </p:cNvPr>
            <p:cNvSpPr/>
            <p:nvPr/>
          </p:nvSpPr>
          <p:spPr bwMode="auto">
            <a:xfrm>
              <a:off x="2986819" y="3181780"/>
              <a:ext cx="457200" cy="457200"/>
            </a:xfrm>
            <a:prstGeom prst="ellipse">
              <a:avLst/>
            </a:prstGeom>
            <a:solidFill>
              <a:schemeClr val="tx1"/>
            </a:solidFill>
            <a:ln w="3175" cap="flat" cmpd="sng" algn="ctr">
              <a:solidFill>
                <a:schemeClr val="tx1">
                  <a:lumMod val="75000"/>
                  <a:lumOff val="25000"/>
                </a:schemeClr>
              </a:solidFill>
              <a:prstDash val="solid"/>
              <a:miter lim="800000"/>
              <a:headEnd type="none" w="med" len="med"/>
              <a:tailEnd type="none" w="med" len="med"/>
            </a:ln>
            <a:effectLst>
              <a:outerShdw blurRad="50800" dir="2700000" algn="tl" rotWithShape="0">
                <a:schemeClr val="bg1">
                  <a:alpha val="2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endParaRPr kumimoji="0" lang="en-US" sz="2400" b="1" i="0" u="none" strike="noStrike" kern="0" cap="none" spc="0" normalizeH="0" baseline="0" noProof="0">
                <a:ln>
                  <a:noFill/>
                </a:ln>
                <a:solidFill>
                  <a:schemeClr val="tx1">
                    <a:lumMod val="85000"/>
                    <a:lumOff val="15000"/>
                  </a:schemeClr>
                </a:solidFill>
                <a:effectLst/>
                <a:uLnTx/>
                <a:uFillTx/>
                <a:latin typeface="Segoe UI" panose="020B0502040204020203" pitchFamily="34" charset="0"/>
                <a:ea typeface="+mn-ea"/>
                <a:cs typeface="Segoe UI" panose="020B0502040204020203" pitchFamily="34" charset="0"/>
              </a:endParaRPr>
            </a:p>
          </p:txBody>
        </p:sp>
        <p:pic>
          <p:nvPicPr>
            <p:cNvPr id="59" name="Graphic 58" descr="Add">
              <a:extLst>
                <a:ext uri="{FF2B5EF4-FFF2-40B4-BE49-F238E27FC236}">
                  <a16:creationId xmlns:a16="http://schemas.microsoft.com/office/drawing/2014/main" id="{034E4592-C0D0-4187-8727-0404B06807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23979" y="3318940"/>
              <a:ext cx="182880" cy="182880"/>
            </a:xfrm>
            <a:prstGeom prst="rect">
              <a:avLst/>
            </a:prstGeom>
          </p:spPr>
        </p:pic>
      </p:grpSp>
      <p:sp>
        <p:nvSpPr>
          <p:cNvPr id="12" name="Rectangle: Rounded Corners 11">
            <a:extLst>
              <a:ext uri="{FF2B5EF4-FFF2-40B4-BE49-F238E27FC236}">
                <a16:creationId xmlns:a16="http://schemas.microsoft.com/office/drawing/2014/main" id="{33CF3DF7-B116-4CA6-BAF7-0CD62CF8AD25}"/>
              </a:ext>
            </a:extLst>
          </p:cNvPr>
          <p:cNvSpPr/>
          <p:nvPr/>
        </p:nvSpPr>
        <p:spPr>
          <a:xfrm>
            <a:off x="7911856" y="2057400"/>
            <a:ext cx="2743200" cy="2743200"/>
          </a:xfrm>
          <a:prstGeom prst="roundRect">
            <a:avLst>
              <a:gd name="adj" fmla="val 3163"/>
            </a:avLst>
          </a:prstGeom>
          <a:solidFill>
            <a:schemeClr val="tx1"/>
          </a:solidFill>
          <a:ln w="38100">
            <a:gradFill>
              <a:gsLst>
                <a:gs pos="0">
                  <a:srgbClr val="00B0F0"/>
                </a:gs>
                <a:gs pos="100000">
                  <a:srgbClr val="0070C0"/>
                </a:gs>
              </a:gsLst>
              <a:lin ang="0" scaled="0"/>
            </a:gradFill>
          </a:ln>
          <a:effectLst>
            <a:outerShdw blurRad="254000" dir="2700000" algn="tl" rotWithShape="0">
              <a:schemeClr val="bg1">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08A1CB-D943-4DB8-B81D-6A520F17DF8E}"/>
              </a:ext>
            </a:extLst>
          </p:cNvPr>
          <p:cNvSpPr txBox="1"/>
          <p:nvPr/>
        </p:nvSpPr>
        <p:spPr>
          <a:xfrm>
            <a:off x="3107201" y="612648"/>
            <a:ext cx="6472926" cy="1323439"/>
          </a:xfrm>
          <a:prstGeom prst="rect">
            <a:avLst/>
          </a:prstGeom>
          <a:noFill/>
        </p:spPr>
        <p:txBody>
          <a:bodyPr wrap="none" rtlCol="0">
            <a:spAutoFit/>
          </a:bodyPr>
          <a:lstStyle/>
          <a:p>
            <a:r>
              <a:rPr lang="en-US" sz="4000" b="1" dirty="0">
                <a:solidFill>
                  <a:schemeClr val="bg1"/>
                </a:solidFill>
                <a:latin typeface="Segoe UI" panose="020B0502040204020203" pitchFamily="34" charset="0"/>
                <a:cs typeface="Segoe UI" panose="020B0502040204020203" pitchFamily="34" charset="0"/>
              </a:rPr>
              <a:t>O que é o </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a:t>
            </a:r>
            <a:endParaRPr lang="en-US" sz="4000" i="1" dirty="0">
              <a:solidFill>
                <a:schemeClr val="bg1"/>
              </a:solidFill>
              <a:latin typeface="Segoe UI" panose="020B0502040204020203" pitchFamily="34" charset="0"/>
              <a:cs typeface="Segoe UI" panose="020B0502040204020203" pitchFamily="34" charset="0"/>
            </a:endParaRPr>
          </a:p>
          <a:p>
            <a:endParaRPr lang="en-US" sz="4000" i="1" dirty="0">
              <a:solidFill>
                <a:schemeClr val="bg1"/>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8BA36F6D-B14E-4C13-B0C7-9CEC20ED5C58}"/>
              </a:ext>
            </a:extLst>
          </p:cNvPr>
          <p:cNvSpPr txBox="1"/>
          <p:nvPr/>
        </p:nvSpPr>
        <p:spPr>
          <a:xfrm>
            <a:off x="1223516" y="5116845"/>
            <a:ext cx="3183658" cy="784830"/>
          </a:xfrm>
          <a:prstGeom prst="rect">
            <a:avLst/>
          </a:prstGeom>
          <a:noFill/>
        </p:spPr>
        <p:txBody>
          <a:bodyPr wrap="square" rtlCol="0">
            <a:spAutoFit/>
          </a:bodyPr>
          <a:lstStyle/>
          <a:p>
            <a:pPr algn="ctr"/>
            <a:r>
              <a:rPr lang="en-US" sz="1500" b="1" dirty="0" err="1">
                <a:solidFill>
                  <a:schemeClr val="bg1">
                    <a:lumMod val="65000"/>
                  </a:schemeClr>
                </a:solidFill>
                <a:latin typeface="Segoe UI" panose="020B0502040204020203" pitchFamily="34" charset="0"/>
                <a:cs typeface="Segoe UI" panose="020B0502040204020203" pitchFamily="34" charset="0"/>
              </a:rPr>
              <a:t>Infrastrutura</a:t>
            </a:r>
            <a:r>
              <a:rPr lang="en-US" sz="1500" b="1" dirty="0">
                <a:solidFill>
                  <a:schemeClr val="bg1">
                    <a:lumMod val="65000"/>
                  </a:schemeClr>
                </a:solidFill>
                <a:latin typeface="Segoe UI" panose="020B0502040204020203" pitchFamily="34" charset="0"/>
                <a:cs typeface="Segoe UI" panose="020B0502040204020203" pitchFamily="34" charset="0"/>
              </a:rPr>
              <a:t> hiperconvergente</a:t>
            </a:r>
          </a:p>
          <a:p>
            <a:pPr algn="ctr"/>
            <a:endParaRPr lang="en-US" sz="1500" b="1" dirty="0">
              <a:solidFill>
                <a:schemeClr val="bg1">
                  <a:lumMod val="65000"/>
                </a:schemeClr>
              </a:solidFill>
              <a:latin typeface="Segoe UI" panose="020B0502040204020203" pitchFamily="34" charset="0"/>
              <a:cs typeface="Segoe UI" panose="020B0502040204020203" pitchFamily="34" charset="0"/>
            </a:endParaRPr>
          </a:p>
          <a:p>
            <a:pPr algn="ctr"/>
            <a:endParaRPr lang="en-US" sz="1500" i="1" dirty="0">
              <a:solidFill>
                <a:schemeClr val="bg1">
                  <a:lumMod val="65000"/>
                </a:schemeClr>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317CF349-B5C5-41E2-B21A-C8662B3DB280}"/>
              </a:ext>
            </a:extLst>
          </p:cNvPr>
          <p:cNvSpPr txBox="1"/>
          <p:nvPr/>
        </p:nvSpPr>
        <p:spPr>
          <a:xfrm>
            <a:off x="4900910" y="5143500"/>
            <a:ext cx="2566689" cy="553998"/>
          </a:xfrm>
          <a:prstGeom prst="rect">
            <a:avLst/>
          </a:prstGeom>
          <a:noFill/>
        </p:spPr>
        <p:txBody>
          <a:bodyPr wrap="square" rtlCol="0">
            <a:spAutoFit/>
          </a:bodyPr>
          <a:lstStyle/>
          <a:p>
            <a:pPr algn="ctr"/>
            <a:r>
              <a:rPr lang="pt-BR" sz="1500" b="1" dirty="0">
                <a:solidFill>
                  <a:schemeClr val="bg1">
                    <a:lumMod val="65000"/>
                  </a:schemeClr>
                </a:solidFill>
                <a:latin typeface="Segoe UI" panose="020B0502040204020203" pitchFamily="34" charset="0"/>
                <a:cs typeface="Segoe UI" panose="020B0502040204020203" pitchFamily="34" charset="0"/>
              </a:rPr>
              <a:t>Fornecido como um serviço híbrido do Azure</a:t>
            </a:r>
          </a:p>
        </p:txBody>
      </p:sp>
      <p:sp>
        <p:nvSpPr>
          <p:cNvPr id="46" name="TextBox 45">
            <a:extLst>
              <a:ext uri="{FF2B5EF4-FFF2-40B4-BE49-F238E27FC236}">
                <a16:creationId xmlns:a16="http://schemas.microsoft.com/office/drawing/2014/main" id="{5CD11408-DDCD-4E76-8647-D586A13D7B7B}"/>
              </a:ext>
            </a:extLst>
          </p:cNvPr>
          <p:cNvSpPr txBox="1"/>
          <p:nvPr/>
        </p:nvSpPr>
        <p:spPr>
          <a:xfrm>
            <a:off x="7911856" y="5143500"/>
            <a:ext cx="2729795" cy="553998"/>
          </a:xfrm>
          <a:prstGeom prst="rect">
            <a:avLst/>
          </a:prstGeom>
          <a:noFill/>
        </p:spPr>
        <p:txBody>
          <a:bodyPr wrap="square" rtlCol="0">
            <a:spAutoFit/>
          </a:bodyPr>
          <a:lstStyle/>
          <a:p>
            <a:pPr algn="ctr"/>
            <a:r>
              <a:rPr lang="pt-BR" sz="1500" b="1" dirty="0">
                <a:gradFill>
                  <a:gsLst>
                    <a:gs pos="0">
                      <a:srgbClr val="00B0F0"/>
                    </a:gs>
                    <a:gs pos="100000">
                      <a:srgbClr val="0070C0"/>
                    </a:gs>
                  </a:gsLst>
                  <a:lin ang="0" scaled="0"/>
                </a:gradFill>
                <a:latin typeface="Segoe UI" panose="020B0502040204020203" pitchFamily="34" charset="0"/>
                <a:cs typeface="Segoe UI" panose="020B0502040204020203" pitchFamily="34" charset="0"/>
              </a:rPr>
              <a:t>Fácil de gerenciar e operar</a:t>
            </a:r>
          </a:p>
          <a:p>
            <a:pPr algn="ctr"/>
            <a:r>
              <a:rPr lang="en-US" sz="1500" b="1" dirty="0">
                <a:gradFill>
                  <a:gsLst>
                    <a:gs pos="0">
                      <a:srgbClr val="00B0F0"/>
                    </a:gs>
                    <a:gs pos="100000">
                      <a:srgbClr val="0070C0"/>
                    </a:gs>
                  </a:gsLst>
                  <a:lin ang="0" scaled="0"/>
                </a:gradFill>
                <a:latin typeface="Segoe UI" panose="020B0502040204020203" pitchFamily="34" charset="0"/>
                <a:cs typeface="Segoe UI" panose="020B0502040204020203" pitchFamily="34" charset="0"/>
              </a:rPr>
              <a:t> </a:t>
            </a:r>
            <a:endParaRPr lang="en-US" sz="1500" i="1" dirty="0">
              <a:gradFill>
                <a:gsLst>
                  <a:gs pos="0">
                    <a:srgbClr val="00B0F0"/>
                  </a:gs>
                  <a:gs pos="100000">
                    <a:srgbClr val="0070C0"/>
                  </a:gs>
                </a:gsLst>
                <a:lin ang="0" scaled="0"/>
              </a:gradFill>
              <a:latin typeface="Segoe UI" panose="020B0502040204020203" pitchFamily="34" charset="0"/>
              <a:cs typeface="Segoe UI" panose="020B0502040204020203" pitchFamily="34" charset="0"/>
            </a:endParaRPr>
          </a:p>
        </p:txBody>
      </p:sp>
      <p:pic>
        <p:nvPicPr>
          <p:cNvPr id="36" name="Picture 35">
            <a:extLst>
              <a:ext uri="{FF2B5EF4-FFF2-40B4-BE49-F238E27FC236}">
                <a16:creationId xmlns:a16="http://schemas.microsoft.com/office/drawing/2014/main" id="{58CF5579-A27E-4B1F-952E-E6040D731732}"/>
              </a:ext>
            </a:extLst>
          </p:cNvPr>
          <p:cNvPicPr>
            <a:picLocks noChangeAspect="1"/>
          </p:cNvPicPr>
          <p:nvPr/>
        </p:nvPicPr>
        <p:blipFill>
          <a:blip r:embed="rId5" cstate="screen">
            <a:alphaModFix amt="50000"/>
            <a:grayscl/>
            <a:extLst>
              <a:ext uri="{28A0092B-C50C-407E-A947-70E740481C1C}">
                <a14:useLocalDpi xmlns:a14="http://schemas.microsoft.com/office/drawing/2010/main"/>
              </a:ext>
            </a:extLst>
          </a:blip>
          <a:stretch>
            <a:fillRect/>
          </a:stretch>
        </p:blipFill>
        <p:spPr>
          <a:xfrm>
            <a:off x="1786645" y="2400300"/>
            <a:ext cx="2057400" cy="2057400"/>
          </a:xfrm>
          <a:prstGeom prst="rect">
            <a:avLst/>
          </a:prstGeom>
        </p:spPr>
      </p:pic>
      <p:pic>
        <p:nvPicPr>
          <p:cNvPr id="40" name="Picture 39">
            <a:extLst>
              <a:ext uri="{FF2B5EF4-FFF2-40B4-BE49-F238E27FC236}">
                <a16:creationId xmlns:a16="http://schemas.microsoft.com/office/drawing/2014/main" id="{DDC12347-9A1D-4798-BAB9-5B540CC5A311}"/>
              </a:ext>
            </a:extLst>
          </p:cNvPr>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8254756" y="2400300"/>
            <a:ext cx="2057400" cy="2057400"/>
          </a:xfrm>
          <a:prstGeom prst="rect">
            <a:avLst/>
          </a:prstGeom>
        </p:spPr>
      </p:pic>
      <p:pic>
        <p:nvPicPr>
          <p:cNvPr id="38" name="Picture 37">
            <a:extLst>
              <a:ext uri="{FF2B5EF4-FFF2-40B4-BE49-F238E27FC236}">
                <a16:creationId xmlns:a16="http://schemas.microsoft.com/office/drawing/2014/main" id="{08BF2307-550B-40AB-A9C6-2F40553498B5}"/>
              </a:ext>
            </a:extLst>
          </p:cNvPr>
          <p:cNvPicPr>
            <a:picLocks noChangeAspect="1"/>
          </p:cNvPicPr>
          <p:nvPr/>
        </p:nvPicPr>
        <p:blipFill>
          <a:blip r:embed="rId7" cstate="screen">
            <a:grayscl/>
            <a:alphaModFix amt="50000"/>
            <a:extLst>
              <a:ext uri="{28A0092B-C50C-407E-A947-70E740481C1C}">
                <a14:useLocalDpi xmlns:a14="http://schemas.microsoft.com/office/drawing/2010/main"/>
              </a:ext>
            </a:extLst>
          </a:blip>
          <a:stretch>
            <a:fillRect/>
          </a:stretch>
        </p:blipFill>
        <p:spPr>
          <a:xfrm>
            <a:off x="5020700" y="2400300"/>
            <a:ext cx="2057400" cy="2057400"/>
          </a:xfrm>
          <a:prstGeom prst="rect">
            <a:avLst/>
          </a:prstGeom>
        </p:spPr>
      </p:pic>
    </p:spTree>
    <p:extLst>
      <p:ext uri="{BB962C8B-B14F-4D97-AF65-F5344CB8AC3E}">
        <p14:creationId xmlns:p14="http://schemas.microsoft.com/office/powerpoint/2010/main" val="4134455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F9ED177-4E2B-428E-84D7-DE9273A98995}"/>
              </a:ext>
            </a:extLst>
          </p:cNvPr>
          <p:cNvGrpSpPr/>
          <p:nvPr/>
        </p:nvGrpSpPr>
        <p:grpSpPr>
          <a:xfrm>
            <a:off x="427104" y="1788791"/>
            <a:ext cx="11337792" cy="3782446"/>
            <a:chOff x="231908" y="1658379"/>
            <a:chExt cx="11728184" cy="3912686"/>
          </a:xfrm>
        </p:grpSpPr>
        <p:sp>
          <p:nvSpPr>
            <p:cNvPr id="3" name="Rectangle 2">
              <a:extLst>
                <a:ext uri="{FF2B5EF4-FFF2-40B4-BE49-F238E27FC236}">
                  <a16:creationId xmlns:a16="http://schemas.microsoft.com/office/drawing/2014/main" id="{112A8A6F-A566-46F0-A17B-455D5C1A69C6}"/>
                </a:ext>
              </a:extLst>
            </p:cNvPr>
            <p:cNvSpPr/>
            <p:nvPr/>
          </p:nvSpPr>
          <p:spPr bwMode="auto">
            <a:xfrm>
              <a:off x="7311577" y="3658124"/>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D7D807CB-87CF-4091-B539-8FAD13F40852}"/>
                </a:ext>
              </a:extLst>
            </p:cNvPr>
            <p:cNvSpPr/>
            <p:nvPr/>
          </p:nvSpPr>
          <p:spPr bwMode="auto">
            <a:xfrm>
              <a:off x="2593389" y="1658379"/>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783F1FD6-6247-41E8-8C99-BBDC1FBE9A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3323" y="1891238"/>
              <a:ext cx="1526133" cy="448683"/>
            </a:xfrm>
            <a:prstGeom prst="rect">
              <a:avLst/>
            </a:prstGeom>
          </p:spPr>
        </p:pic>
        <p:sp>
          <p:nvSpPr>
            <p:cNvPr id="6" name="Rectangle 5">
              <a:extLst>
                <a:ext uri="{FF2B5EF4-FFF2-40B4-BE49-F238E27FC236}">
                  <a16:creationId xmlns:a16="http://schemas.microsoft.com/office/drawing/2014/main" id="{1577336A-047E-4CA0-BB12-47F92660CB19}"/>
                </a:ext>
              </a:extLst>
            </p:cNvPr>
            <p:cNvSpPr/>
            <p:nvPr/>
          </p:nvSpPr>
          <p:spPr bwMode="auto">
            <a:xfrm>
              <a:off x="2593389" y="2660684"/>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4D3C2FCF-F243-46EB-A35B-F6F015E1121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27677" y="2884914"/>
              <a:ext cx="1017424" cy="465940"/>
            </a:xfrm>
            <a:prstGeom prst="rect">
              <a:avLst/>
            </a:prstGeom>
          </p:spPr>
        </p:pic>
        <p:sp>
          <p:nvSpPr>
            <p:cNvPr id="8" name="Rectangle 7">
              <a:extLst>
                <a:ext uri="{FF2B5EF4-FFF2-40B4-BE49-F238E27FC236}">
                  <a16:creationId xmlns:a16="http://schemas.microsoft.com/office/drawing/2014/main" id="{17C32A7A-D282-4F2D-93B4-1E510413C3C2}"/>
                </a:ext>
              </a:extLst>
            </p:cNvPr>
            <p:cNvSpPr/>
            <p:nvPr/>
          </p:nvSpPr>
          <p:spPr bwMode="auto">
            <a:xfrm>
              <a:off x="9674092" y="1658379"/>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0A7D1E8A-B921-4354-B8F6-63313C50A5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93445" y="1949758"/>
              <a:ext cx="1047295" cy="331643"/>
            </a:xfrm>
            <a:prstGeom prst="rect">
              <a:avLst/>
            </a:prstGeom>
            <a:solidFill>
              <a:srgbClr val="000000"/>
            </a:solidFill>
          </p:spPr>
        </p:pic>
        <p:sp>
          <p:nvSpPr>
            <p:cNvPr id="10" name="Rectangle 9">
              <a:extLst>
                <a:ext uri="{FF2B5EF4-FFF2-40B4-BE49-F238E27FC236}">
                  <a16:creationId xmlns:a16="http://schemas.microsoft.com/office/drawing/2014/main" id="{C1501542-B17F-479A-BDCF-2402EA589838}"/>
                </a:ext>
              </a:extLst>
            </p:cNvPr>
            <p:cNvSpPr/>
            <p:nvPr/>
          </p:nvSpPr>
          <p:spPr bwMode="auto">
            <a:xfrm>
              <a:off x="231908" y="2660684"/>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F7D20460-8CF6-4E94-B8AB-33E8F530D9E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5014" y="3017807"/>
              <a:ext cx="1119789" cy="200155"/>
            </a:xfrm>
            <a:prstGeom prst="rect">
              <a:avLst/>
            </a:prstGeom>
            <a:solidFill>
              <a:srgbClr val="000000"/>
            </a:solidFill>
          </p:spPr>
        </p:pic>
        <p:sp>
          <p:nvSpPr>
            <p:cNvPr id="12" name="Rectangle 11">
              <a:extLst>
                <a:ext uri="{FF2B5EF4-FFF2-40B4-BE49-F238E27FC236}">
                  <a16:creationId xmlns:a16="http://schemas.microsoft.com/office/drawing/2014/main" id="{E4F1E132-663B-4772-B11A-97DBBFE25EC0}"/>
                </a:ext>
              </a:extLst>
            </p:cNvPr>
            <p:cNvSpPr/>
            <p:nvPr/>
          </p:nvSpPr>
          <p:spPr bwMode="auto">
            <a:xfrm>
              <a:off x="231908" y="3658124"/>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13" name="Picture 6" descr="http://img-prod-cms-rt-microsoft-com.akamaized.net/cms/api/am/imageFileData/RE1B7aX?ver=9ffa">
              <a:extLst>
                <a:ext uri="{FF2B5EF4-FFF2-40B4-BE49-F238E27FC236}">
                  <a16:creationId xmlns:a16="http://schemas.microsoft.com/office/drawing/2014/main" id="{36F3CFEF-EF67-440C-806D-3B0591FFB0D9}"/>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816151" y="3954038"/>
              <a:ext cx="1117514" cy="32257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93673D0-52E2-4B1F-B1D6-47F56E6C99B2}"/>
                </a:ext>
              </a:extLst>
            </p:cNvPr>
            <p:cNvSpPr/>
            <p:nvPr/>
          </p:nvSpPr>
          <p:spPr bwMode="auto">
            <a:xfrm>
              <a:off x="2593389" y="3658124"/>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DE508EC8-57DF-45EF-997C-65452FF904C3}"/>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35409" y="3700588"/>
              <a:ext cx="2001961" cy="829473"/>
            </a:xfrm>
            <a:prstGeom prst="rect">
              <a:avLst/>
            </a:prstGeom>
          </p:spPr>
        </p:pic>
        <p:sp>
          <p:nvSpPr>
            <p:cNvPr id="16" name="Rectangle 15">
              <a:extLst>
                <a:ext uri="{FF2B5EF4-FFF2-40B4-BE49-F238E27FC236}">
                  <a16:creationId xmlns:a16="http://schemas.microsoft.com/office/drawing/2014/main" id="{0883194C-7003-4F04-A0CD-9C253CEFD890}"/>
                </a:ext>
              </a:extLst>
            </p:cNvPr>
            <p:cNvSpPr/>
            <p:nvPr/>
          </p:nvSpPr>
          <p:spPr bwMode="auto">
            <a:xfrm>
              <a:off x="4953935" y="1658379"/>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5DCB552C-7271-4803-B04A-048AE5FBCE5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91883" y="1968452"/>
              <a:ext cx="1410104" cy="294255"/>
            </a:xfrm>
            <a:prstGeom prst="rect">
              <a:avLst/>
            </a:prstGeom>
          </p:spPr>
        </p:pic>
        <p:sp>
          <p:nvSpPr>
            <p:cNvPr id="18" name="Rectangle 17">
              <a:extLst>
                <a:ext uri="{FF2B5EF4-FFF2-40B4-BE49-F238E27FC236}">
                  <a16:creationId xmlns:a16="http://schemas.microsoft.com/office/drawing/2014/main" id="{5A6A2549-6786-4F1D-8B68-C7565F23F080}"/>
                </a:ext>
              </a:extLst>
            </p:cNvPr>
            <p:cNvSpPr/>
            <p:nvPr/>
          </p:nvSpPr>
          <p:spPr bwMode="auto">
            <a:xfrm>
              <a:off x="231908" y="1658379"/>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48E2C54C-5F7D-4237-9BAA-38703AE782F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4277" y="1972454"/>
              <a:ext cx="1161262" cy="286250"/>
            </a:xfrm>
            <a:prstGeom prst="rect">
              <a:avLst/>
            </a:prstGeom>
          </p:spPr>
        </p:pic>
        <p:sp>
          <p:nvSpPr>
            <p:cNvPr id="20" name="Rectangle 19">
              <a:extLst>
                <a:ext uri="{FF2B5EF4-FFF2-40B4-BE49-F238E27FC236}">
                  <a16:creationId xmlns:a16="http://schemas.microsoft.com/office/drawing/2014/main" id="{237A1BAE-8A0B-40BD-BDD3-60E7655BB0E7}"/>
                </a:ext>
              </a:extLst>
            </p:cNvPr>
            <p:cNvSpPr/>
            <p:nvPr/>
          </p:nvSpPr>
          <p:spPr bwMode="auto">
            <a:xfrm>
              <a:off x="9674092" y="3658124"/>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21" name="Picture 6" descr="Image result for secureguard logo">
              <a:extLst>
                <a:ext uri="{FF2B5EF4-FFF2-40B4-BE49-F238E27FC236}">
                  <a16:creationId xmlns:a16="http://schemas.microsoft.com/office/drawing/2014/main" id="{2B4B7E90-58A3-4EE5-A8AB-1A3FC1332CD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10112040" y="3873879"/>
              <a:ext cx="1410104" cy="4828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C89B80C-9D07-4C49-9C1C-734EDFC09A17}"/>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7853209" y="3702515"/>
              <a:ext cx="1202736" cy="825619"/>
            </a:xfrm>
            <a:prstGeom prst="rect">
              <a:avLst/>
            </a:prstGeom>
          </p:spPr>
        </p:pic>
        <p:sp>
          <p:nvSpPr>
            <p:cNvPr id="23" name="Rectangle 22">
              <a:extLst>
                <a:ext uri="{FF2B5EF4-FFF2-40B4-BE49-F238E27FC236}">
                  <a16:creationId xmlns:a16="http://schemas.microsoft.com/office/drawing/2014/main" id="{36FCB970-7CB2-4280-8EC1-EACC7AFB1EA2}"/>
                </a:ext>
              </a:extLst>
            </p:cNvPr>
            <p:cNvSpPr/>
            <p:nvPr/>
          </p:nvSpPr>
          <p:spPr bwMode="auto">
            <a:xfrm>
              <a:off x="4953935" y="3658124"/>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D8899D24-495A-4859-A260-E293E62DB6C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91883" y="3943292"/>
              <a:ext cx="1410104" cy="344065"/>
            </a:xfrm>
            <a:prstGeom prst="rect">
              <a:avLst/>
            </a:prstGeom>
          </p:spPr>
        </p:pic>
        <p:sp>
          <p:nvSpPr>
            <p:cNvPr id="25" name="Rectangle 24">
              <a:extLst>
                <a:ext uri="{FF2B5EF4-FFF2-40B4-BE49-F238E27FC236}">
                  <a16:creationId xmlns:a16="http://schemas.microsoft.com/office/drawing/2014/main" id="{CE44CA34-E60E-4402-BE56-5B80F604F93A}"/>
                </a:ext>
              </a:extLst>
            </p:cNvPr>
            <p:cNvSpPr/>
            <p:nvPr/>
          </p:nvSpPr>
          <p:spPr bwMode="auto">
            <a:xfrm>
              <a:off x="9674092" y="2660684"/>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26" name="Picture 25">
              <a:extLst>
                <a:ext uri="{FF2B5EF4-FFF2-40B4-BE49-F238E27FC236}">
                  <a16:creationId xmlns:a16="http://schemas.microsoft.com/office/drawing/2014/main" id="{60395752-2485-4727-862D-E3A8ECE9E65C}"/>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10257509" y="2876246"/>
              <a:ext cx="1119166" cy="483277"/>
            </a:xfrm>
            <a:prstGeom prst="rect">
              <a:avLst/>
            </a:prstGeom>
            <a:solidFill>
              <a:srgbClr val="000000"/>
            </a:solidFill>
          </p:spPr>
        </p:pic>
        <p:sp>
          <p:nvSpPr>
            <p:cNvPr id="27" name="Rectangle 26">
              <a:extLst>
                <a:ext uri="{FF2B5EF4-FFF2-40B4-BE49-F238E27FC236}">
                  <a16:creationId xmlns:a16="http://schemas.microsoft.com/office/drawing/2014/main" id="{F3F58624-519D-45F3-B677-01218C1C71C5}"/>
                </a:ext>
              </a:extLst>
            </p:cNvPr>
            <p:cNvSpPr/>
            <p:nvPr/>
          </p:nvSpPr>
          <p:spPr bwMode="auto">
            <a:xfrm>
              <a:off x="7311577" y="2660684"/>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1B46C9CB-B871-4082-B2C2-34026E75547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853209" y="2934830"/>
              <a:ext cx="1202736" cy="366108"/>
            </a:xfrm>
            <a:prstGeom prst="rect">
              <a:avLst/>
            </a:prstGeom>
          </p:spPr>
        </p:pic>
        <p:sp>
          <p:nvSpPr>
            <p:cNvPr id="29" name="Rectangle 28">
              <a:extLst>
                <a:ext uri="{FF2B5EF4-FFF2-40B4-BE49-F238E27FC236}">
                  <a16:creationId xmlns:a16="http://schemas.microsoft.com/office/drawing/2014/main" id="{BBF0D541-16DE-4554-BE57-8ACF86BB985E}"/>
                </a:ext>
              </a:extLst>
            </p:cNvPr>
            <p:cNvSpPr/>
            <p:nvPr/>
          </p:nvSpPr>
          <p:spPr bwMode="auto">
            <a:xfrm>
              <a:off x="2593389" y="4656665"/>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A43B92C0-90C4-4ABE-A3D5-3582E256B01A}"/>
                </a:ext>
              </a:extLst>
            </p:cNvPr>
            <p:cNvPicPr>
              <a:picLocks noChangeAspect="1"/>
            </p:cNvPicPr>
            <p:nvPr/>
          </p:nvPicPr>
          <p:blipFill>
            <a:blip r:embed="rId16"/>
            <a:stretch>
              <a:fillRect/>
            </a:stretch>
          </p:blipFill>
          <p:spPr>
            <a:xfrm>
              <a:off x="3278549" y="4840610"/>
              <a:ext cx="915681" cy="546510"/>
            </a:xfrm>
            <a:prstGeom prst="rect">
              <a:avLst/>
            </a:prstGeom>
          </p:spPr>
        </p:pic>
        <p:sp>
          <p:nvSpPr>
            <p:cNvPr id="31" name="Rectangle 30">
              <a:extLst>
                <a:ext uri="{FF2B5EF4-FFF2-40B4-BE49-F238E27FC236}">
                  <a16:creationId xmlns:a16="http://schemas.microsoft.com/office/drawing/2014/main" id="{5483F183-249E-4443-A2A8-6556D34389DE}"/>
                </a:ext>
              </a:extLst>
            </p:cNvPr>
            <p:cNvSpPr/>
            <p:nvPr/>
          </p:nvSpPr>
          <p:spPr bwMode="auto">
            <a:xfrm>
              <a:off x="4953935" y="4656665"/>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32" name="Picture 31">
              <a:extLst>
                <a:ext uri="{FF2B5EF4-FFF2-40B4-BE49-F238E27FC236}">
                  <a16:creationId xmlns:a16="http://schemas.microsoft.com/office/drawing/2014/main" id="{231ED05F-8C23-448A-950D-989220147FB2}"/>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640725" y="4779161"/>
              <a:ext cx="912420" cy="669408"/>
            </a:xfrm>
            <a:prstGeom prst="rect">
              <a:avLst/>
            </a:prstGeom>
          </p:spPr>
        </p:pic>
        <p:sp>
          <p:nvSpPr>
            <p:cNvPr id="33" name="Rectangle 32">
              <a:extLst>
                <a:ext uri="{FF2B5EF4-FFF2-40B4-BE49-F238E27FC236}">
                  <a16:creationId xmlns:a16="http://schemas.microsoft.com/office/drawing/2014/main" id="{0ECBD190-BA3E-4B4E-B584-EF85FD33F395}"/>
                </a:ext>
              </a:extLst>
            </p:cNvPr>
            <p:cNvSpPr/>
            <p:nvPr/>
          </p:nvSpPr>
          <p:spPr bwMode="auto">
            <a:xfrm>
              <a:off x="231908" y="4656665"/>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34" name="Picture 33" descr="A picture containing object, tableware&#10;&#10;Description automatically generated">
              <a:extLst>
                <a:ext uri="{FF2B5EF4-FFF2-40B4-BE49-F238E27FC236}">
                  <a16:creationId xmlns:a16="http://schemas.microsoft.com/office/drawing/2014/main" id="{349C16C3-0B5A-4878-A877-049FF2270C72}"/>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11330" y="4822520"/>
              <a:ext cx="1327157" cy="582690"/>
            </a:xfrm>
            <a:prstGeom prst="rect">
              <a:avLst/>
            </a:prstGeom>
          </p:spPr>
        </p:pic>
        <p:sp>
          <p:nvSpPr>
            <p:cNvPr id="35" name="Rectangle 34">
              <a:extLst>
                <a:ext uri="{FF2B5EF4-FFF2-40B4-BE49-F238E27FC236}">
                  <a16:creationId xmlns:a16="http://schemas.microsoft.com/office/drawing/2014/main" id="{1478732D-67D3-410C-941E-567ADCF52172}"/>
                </a:ext>
              </a:extLst>
            </p:cNvPr>
            <p:cNvSpPr/>
            <p:nvPr/>
          </p:nvSpPr>
          <p:spPr bwMode="auto">
            <a:xfrm>
              <a:off x="7311577" y="1658379"/>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36" name="Picture 2" descr="Image result for cisco logo">
              <a:extLst>
                <a:ext uri="{FF2B5EF4-FFF2-40B4-BE49-F238E27FC236}">
                  <a16:creationId xmlns:a16="http://schemas.microsoft.com/office/drawing/2014/main" id="{BB3B30E1-4AD9-4495-A8D0-A333B8A6B0DF}"/>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7913517" y="1829832"/>
              <a:ext cx="1082121" cy="571494"/>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1289675F-1678-4FD9-9475-B118A4D214DA}"/>
                </a:ext>
              </a:extLst>
            </p:cNvPr>
            <p:cNvSpPr/>
            <p:nvPr/>
          </p:nvSpPr>
          <p:spPr bwMode="auto">
            <a:xfrm>
              <a:off x="7311577" y="4656665"/>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38" name="Picture 2" descr="Image result for western digital logo">
              <a:extLst>
                <a:ext uri="{FF2B5EF4-FFF2-40B4-BE49-F238E27FC236}">
                  <a16:creationId xmlns:a16="http://schemas.microsoft.com/office/drawing/2014/main" id="{C389D02F-D2A5-4BD6-8970-102BC4C82ABA}"/>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749525" y="4919884"/>
              <a:ext cx="1410104" cy="38796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E6A149DA-A1E0-4086-81A8-E3D6D7F35D93}"/>
                </a:ext>
              </a:extLst>
            </p:cNvPr>
            <p:cNvSpPr/>
            <p:nvPr/>
          </p:nvSpPr>
          <p:spPr bwMode="auto">
            <a:xfrm>
              <a:off x="4953935" y="2660684"/>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40" name="Picture 4" descr="Image result for New H3C Technologies">
              <a:extLst>
                <a:ext uri="{FF2B5EF4-FFF2-40B4-BE49-F238E27FC236}">
                  <a16:creationId xmlns:a16="http://schemas.microsoft.com/office/drawing/2014/main" id="{7C2E4211-C273-4B80-A862-F49480D30D0F}"/>
                </a:ext>
              </a:extLst>
            </p:cNvPr>
            <p:cNvPicPr>
              <a:picLocks noChangeAspect="1" noChangeArrowheads="1"/>
            </p:cNvPicPr>
            <p:nvPr/>
          </p:nvPicPr>
          <p:blipFill rotWithShape="1">
            <a:blip r:embed="rId21" cstate="screen">
              <a:clrChange>
                <a:clrFrom>
                  <a:srgbClr val="FFFEFD"/>
                </a:clrFrom>
                <a:clrTo>
                  <a:srgbClr val="FFFEFD">
                    <a:alpha val="0"/>
                  </a:srgbClr>
                </a:clrTo>
              </a:clrChange>
              <a:extLst>
                <a:ext uri="{28A0092B-C50C-407E-A947-70E740481C1C}">
                  <a14:useLocalDpi xmlns:a14="http://schemas.microsoft.com/office/drawing/2010/main"/>
                </a:ext>
              </a:extLst>
            </a:blip>
            <a:srcRect/>
            <a:stretch/>
          </p:blipFill>
          <p:spPr bwMode="auto">
            <a:xfrm>
              <a:off x="5344496" y="2951990"/>
              <a:ext cx="1504879" cy="331789"/>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BBEB823E-3672-436E-B5F9-DF06E4B46043}"/>
                </a:ext>
              </a:extLst>
            </p:cNvPr>
            <p:cNvSpPr/>
            <p:nvPr/>
          </p:nvSpPr>
          <p:spPr bwMode="auto">
            <a:xfrm>
              <a:off x="9674092" y="4656665"/>
              <a:ext cx="2286000" cy="914400"/>
            </a:xfrm>
            <a:prstGeom prst="rect">
              <a:avLst/>
            </a:prstGeom>
            <a:solidFill>
              <a:srgbClr val="FFFFFF"/>
            </a:solidFill>
            <a:ln w="10795" cap="flat" cmpd="sng" algn="ctr">
              <a:noFill/>
              <a:prstDash val="solid"/>
              <a:headEnd type="none" w="med" len="med"/>
              <a:tailEnd type="none" w="med" len="med"/>
            </a:ln>
            <a:effectLst>
              <a:outerShdw dist="38100" dir="2700000" algn="tl" rotWithShape="0">
                <a:prstClr val="black">
                  <a:alpha val="10000"/>
                </a:prstClr>
              </a:outerShdw>
            </a:effectLst>
          </p:spPr>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white">
                    <a:lumMod val="75000"/>
                  </a:prstClr>
                </a:solidFill>
                <a:effectLst/>
                <a:uLnTx/>
                <a:uFillTx/>
                <a:latin typeface="Segoe UI"/>
                <a:ea typeface="+mn-ea"/>
                <a:cs typeface="+mn-cs"/>
              </a:endParaRPr>
            </a:p>
          </p:txBody>
        </p:sp>
        <p:pic>
          <p:nvPicPr>
            <p:cNvPr id="42" name="Picture 6" descr="Image result for zstor">
              <a:extLst>
                <a:ext uri="{FF2B5EF4-FFF2-40B4-BE49-F238E27FC236}">
                  <a16:creationId xmlns:a16="http://schemas.microsoft.com/office/drawing/2014/main" id="{709A86A2-4F8F-4462-9618-2F409B2EE990}"/>
                </a:ext>
              </a:extLst>
            </p:cNvPr>
            <p:cNvPicPr>
              <a:picLocks noChangeAspect="1" noChangeArrowheads="1"/>
            </p:cNvPicPr>
            <p:nvPr/>
          </p:nvPicPr>
          <p:blipFill rotWithShape="1">
            <a:blip r:embed="rId22" cstate="screen">
              <a:extLst>
                <a:ext uri="{28A0092B-C50C-407E-A947-70E740481C1C}">
                  <a14:useLocalDpi xmlns:a14="http://schemas.microsoft.com/office/drawing/2010/main"/>
                </a:ext>
              </a:extLst>
            </a:blip>
            <a:srcRect/>
            <a:stretch/>
          </p:blipFill>
          <p:spPr bwMode="auto">
            <a:xfrm>
              <a:off x="10174251" y="5015160"/>
              <a:ext cx="1285683" cy="197410"/>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4F59743B-EA5A-490B-A97F-295A8E078D1A}"/>
              </a:ext>
            </a:extLst>
          </p:cNvPr>
          <p:cNvSpPr txBox="1"/>
          <p:nvPr/>
        </p:nvSpPr>
        <p:spPr>
          <a:xfrm>
            <a:off x="427104" y="92162"/>
            <a:ext cx="9689577" cy="1323439"/>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4000" b="1" dirty="0" err="1">
                <a:solidFill>
                  <a:schemeClr val="bg1"/>
                </a:solidFill>
                <a:latin typeface="Segoe UI" panose="020B0502040204020203" pitchFamily="34" charset="0"/>
                <a:cs typeface="Segoe UI" panose="020B0502040204020203" pitchFamily="34" charset="0"/>
              </a:rPr>
              <a:t>Escolha</a:t>
            </a:r>
            <a:r>
              <a:rPr lang="en-US" sz="4000" b="1" dirty="0">
                <a:solidFill>
                  <a:schemeClr val="bg1"/>
                </a:solidFill>
                <a:latin typeface="Segoe UI" panose="020B0502040204020203" pitchFamily="34" charset="0"/>
                <a:cs typeface="Segoe UI" panose="020B0502040204020203" pitchFamily="34" charset="0"/>
              </a:rPr>
              <a:t> do hardware do seu </a:t>
            </a:r>
            <a:r>
              <a:rPr lang="en-US" sz="4000" b="1" dirty="0" err="1">
                <a:solidFill>
                  <a:schemeClr val="bg1"/>
                </a:solidFill>
                <a:latin typeface="Segoe UI" panose="020B0502040204020203" pitchFamily="34" charset="0"/>
                <a:cs typeface="Segoe UI" panose="020B0502040204020203" pitchFamily="34" charset="0"/>
              </a:rPr>
              <a:t>fornecedor</a:t>
            </a:r>
            <a:endParaRPr lang="en-US" sz="4000" b="1" dirty="0">
              <a:solidFill>
                <a:schemeClr val="bg1"/>
              </a:solidFill>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4000" b="1" dirty="0">
                <a:solidFill>
                  <a:schemeClr val="bg1"/>
                </a:solidFill>
                <a:latin typeface="Segoe UI" panose="020B0502040204020203" pitchFamily="34" charset="0"/>
                <a:cs typeface="Segoe UI" panose="020B0502040204020203" pitchFamily="34" charset="0"/>
              </a:rPr>
              <a:t> </a:t>
            </a:r>
            <a:r>
              <a:rPr lang="en-US" sz="4000" b="1" dirty="0" err="1">
                <a:solidFill>
                  <a:schemeClr val="bg1"/>
                </a:solidFill>
                <a:latin typeface="Segoe UI" panose="020B0502040204020203" pitchFamily="34" charset="0"/>
                <a:cs typeface="Segoe UI" panose="020B0502040204020203" pitchFamily="34" charset="0"/>
              </a:rPr>
              <a:t>preferido</a:t>
            </a:r>
            <a:r>
              <a:rPr lang="en-US" sz="4000" b="1" dirty="0">
                <a:solidFill>
                  <a:schemeClr val="bg1"/>
                </a:solidFill>
                <a:latin typeface="Segoe UI" panose="020B0502040204020203" pitchFamily="34" charset="0"/>
                <a:cs typeface="Segoe UI" panose="020B0502040204020203" pitchFamily="34" charset="0"/>
              </a:rPr>
              <a:t> em </a:t>
            </a:r>
            <a:r>
              <a:rPr lang="en-US" sz="4000" b="1" dirty="0">
                <a:gradFill>
                  <a:gsLst>
                    <a:gs pos="80000">
                      <a:srgbClr val="00B0F0"/>
                    </a:gs>
                    <a:gs pos="100000">
                      <a:srgbClr val="0078D3"/>
                    </a:gs>
                  </a:gsLst>
                  <a:lin ang="0" scaled="0"/>
                </a:gradFill>
                <a:latin typeface="Segoe UI" panose="020B0502040204020203" pitchFamily="34" charset="0"/>
                <a:cs typeface="Segoe UI" panose="020B0502040204020203" pitchFamily="34" charset="0"/>
              </a:rPr>
              <a:t>Azure.com/HCI</a:t>
            </a:r>
            <a:endParaRPr kumimoji="0" lang="en-US" sz="4000" b="1" i="0" u="none" strike="noStrike" kern="1200" cap="none" spc="0" normalizeH="0" baseline="0" noProof="0" dirty="0">
              <a:ln>
                <a:noFill/>
              </a:ln>
              <a:gradFill>
                <a:gsLst>
                  <a:gs pos="80000">
                    <a:srgbClr val="00B0F0"/>
                  </a:gs>
                  <a:gs pos="100000">
                    <a:srgbClr val="0078D3"/>
                  </a:gs>
                </a:gsLst>
                <a:lin ang="0" scaled="0"/>
              </a:gradFill>
              <a:effectLst/>
              <a:uLnTx/>
              <a:uFillTx/>
              <a:latin typeface="Segoe UI" panose="020B0502040204020203" pitchFamily="34" charset="0"/>
              <a:ea typeface="+mn-ea"/>
              <a:cs typeface="Segoe UI" panose="020B0502040204020203" pitchFamily="34" charset="0"/>
            </a:endParaRPr>
          </a:p>
        </p:txBody>
      </p:sp>
      <p:sp>
        <p:nvSpPr>
          <p:cNvPr id="44" name="TextBox 43">
            <a:extLst>
              <a:ext uri="{FF2B5EF4-FFF2-40B4-BE49-F238E27FC236}">
                <a16:creationId xmlns:a16="http://schemas.microsoft.com/office/drawing/2014/main" id="{D3C545B0-E003-458C-96E0-B34A52504EB0}"/>
              </a:ext>
            </a:extLst>
          </p:cNvPr>
          <p:cNvSpPr txBox="1"/>
          <p:nvPr/>
        </p:nvSpPr>
        <p:spPr>
          <a:xfrm>
            <a:off x="2340098" y="5862644"/>
            <a:ext cx="2287807" cy="461665"/>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200+ </a:t>
            </a:r>
            <a:r>
              <a:rPr kumimoji="0" lang="en-US" sz="2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Soluções</a:t>
            </a:r>
          </a:p>
        </p:txBody>
      </p:sp>
      <p:sp>
        <p:nvSpPr>
          <p:cNvPr id="45" name="TextBox 44">
            <a:extLst>
              <a:ext uri="{FF2B5EF4-FFF2-40B4-BE49-F238E27FC236}">
                <a16:creationId xmlns:a16="http://schemas.microsoft.com/office/drawing/2014/main" id="{732D33B5-371B-465C-AB51-D1F7344BB0C5}"/>
              </a:ext>
            </a:extLst>
          </p:cNvPr>
          <p:cNvSpPr txBox="1"/>
          <p:nvPr/>
        </p:nvSpPr>
        <p:spPr>
          <a:xfrm>
            <a:off x="7808552" y="5862644"/>
            <a:ext cx="2152641" cy="461665"/>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20+</a:t>
            </a:r>
            <a:r>
              <a:rPr kumimoji="0" lang="en-US" sz="2400" b="1"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n-ea"/>
                <a:cs typeface="Segoe UI" panose="020B0502040204020203" pitchFamily="34" charset="0"/>
              </a:rPr>
              <a:t> </a:t>
            </a:r>
            <a:r>
              <a:rPr lang="en-US" sz="2400" b="1" dirty="0" err="1">
                <a:solidFill>
                  <a:schemeClr val="bg1"/>
                </a:solidFill>
                <a:latin typeface="Segoe UI" panose="020B0502040204020203" pitchFamily="34" charset="0"/>
                <a:cs typeface="Segoe UI" panose="020B0502040204020203" pitchFamily="34" charset="0"/>
              </a:rPr>
              <a:t>Parceiros</a:t>
            </a:r>
            <a:endParaRPr kumimoji="0" lang="en-US" sz="2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46" name="Straight Connector 45">
            <a:extLst>
              <a:ext uri="{FF2B5EF4-FFF2-40B4-BE49-F238E27FC236}">
                <a16:creationId xmlns:a16="http://schemas.microsoft.com/office/drawing/2014/main" id="{9BA9E033-59C6-4692-886D-F8D85F52383F}"/>
              </a:ext>
            </a:extLst>
          </p:cNvPr>
          <p:cNvCxnSpPr>
            <a:cxnSpLocks/>
          </p:cNvCxnSpPr>
          <p:nvPr/>
        </p:nvCxnSpPr>
        <p:spPr>
          <a:xfrm>
            <a:off x="6096000" y="5750576"/>
            <a:ext cx="0" cy="68580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412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descr="Azure Stack DataON">
            <a:extLst>
              <a:ext uri="{FF2B5EF4-FFF2-40B4-BE49-F238E27FC236}">
                <a16:creationId xmlns:a16="http://schemas.microsoft.com/office/drawing/2014/main" id="{99B68402-484F-4D06-8233-32F928FEA96B}"/>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570539" y="5538734"/>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Western Digital Stack">
            <a:extLst>
              <a:ext uri="{FF2B5EF4-FFF2-40B4-BE49-F238E27FC236}">
                <a16:creationId xmlns:a16="http://schemas.microsoft.com/office/drawing/2014/main" id="{12B63F47-C7AB-4145-9815-36E4C0FC8910}"/>
              </a:ext>
            </a:extLst>
          </p:cNvPr>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582672" y="132306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Azure Stack primeLine">
            <a:extLst>
              <a:ext uri="{FF2B5EF4-FFF2-40B4-BE49-F238E27FC236}">
                <a16:creationId xmlns:a16="http://schemas.microsoft.com/office/drawing/2014/main" id="{53E558D2-15D8-440F-9623-D2C7F806C533}"/>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252675" y="132306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Dell EMC Azure Stack HCI">
            <a:extLst>
              <a:ext uri="{FF2B5EF4-FFF2-40B4-BE49-F238E27FC236}">
                <a16:creationId xmlns:a16="http://schemas.microsoft.com/office/drawing/2014/main" id="{C1F16540-1248-4091-AEF9-65565801E8D9}"/>
              </a:ext>
            </a:extLst>
          </p:cNvPr>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79795" y="1331315"/>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Supermicro Azure Stack HCI">
            <a:extLst>
              <a:ext uri="{FF2B5EF4-FFF2-40B4-BE49-F238E27FC236}">
                <a16:creationId xmlns:a16="http://schemas.microsoft.com/office/drawing/2014/main" id="{AE6324A4-EBE6-4B98-A2DE-4EA172E78A9F}"/>
              </a:ext>
            </a:extLst>
          </p:cNvPr>
          <p:cNvPicPr>
            <a:picLocks noChangeAspect="1" noChangeArrowheads="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252675" y="2383447"/>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Thomas-Krenn.AG Azure Stack HCI">
            <a:extLst>
              <a:ext uri="{FF2B5EF4-FFF2-40B4-BE49-F238E27FC236}">
                <a16:creationId xmlns:a16="http://schemas.microsoft.com/office/drawing/2014/main" id="{6EE6ABB7-817E-49C3-A822-3A263FF6D795}"/>
              </a:ext>
            </a:extLst>
          </p:cNvPr>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6260" y="132306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descr="Lenovo Azure Stack HCI">
            <a:extLst>
              <a:ext uri="{FF2B5EF4-FFF2-40B4-BE49-F238E27FC236}">
                <a16:creationId xmlns:a16="http://schemas.microsoft.com/office/drawing/2014/main" id="{A59C69BE-0912-40A1-9826-1A5E8A062CF9}"/>
              </a:ext>
            </a:extLst>
          </p:cNvPr>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10852" y="5538734"/>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2" descr="Thomas-Krenn.AG Azure Stack HCI">
            <a:extLst>
              <a:ext uri="{FF2B5EF4-FFF2-40B4-BE49-F238E27FC236}">
                <a16:creationId xmlns:a16="http://schemas.microsoft.com/office/drawing/2014/main" id="{99970626-3E51-4425-8D7F-DC8FC320FD41}"/>
              </a:ext>
            </a:extLst>
          </p:cNvPr>
          <p:cNvPicPr>
            <a:picLocks noChangeAspect="1" noChangeArrowheads="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10852" y="4484753"/>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4" descr="Azure Stack Zstor Gold">
            <a:extLst>
              <a:ext uri="{FF2B5EF4-FFF2-40B4-BE49-F238E27FC236}">
                <a16:creationId xmlns:a16="http://schemas.microsoft.com/office/drawing/2014/main" id="{B0C98641-A2D3-442E-8FBF-51B12C94628F}"/>
              </a:ext>
            </a:extLst>
          </p:cNvPr>
          <p:cNvPicPr>
            <a:picLocks noChangeAspect="1" noChangeArrowheads="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947118" y="4696043"/>
            <a:ext cx="942742" cy="6274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6" descr="Azure Stack HPE DL360">
            <a:extLst>
              <a:ext uri="{FF2B5EF4-FFF2-40B4-BE49-F238E27FC236}">
                <a16:creationId xmlns:a16="http://schemas.microsoft.com/office/drawing/2014/main" id="{983F3FEE-FAA4-4957-AE44-562A0869EB1B}"/>
              </a:ext>
            </a:extLst>
          </p:cNvPr>
          <p:cNvPicPr>
            <a:picLocks noChangeAspect="1" noChangeArrowheads="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55320" y="4484753"/>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8" descr="Azure Stack DataON">
            <a:extLst>
              <a:ext uri="{FF2B5EF4-FFF2-40B4-BE49-F238E27FC236}">
                <a16:creationId xmlns:a16="http://schemas.microsoft.com/office/drawing/2014/main" id="{450D019C-BF3D-447A-AF93-145FCFBA0468}"/>
              </a:ext>
            </a:extLst>
          </p:cNvPr>
          <p:cNvPicPr>
            <a:picLocks noChangeAspect="1" noChangeArrowheads="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55320" y="3440330"/>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0" descr="Azure Stack primeLine">
            <a:extLst>
              <a:ext uri="{FF2B5EF4-FFF2-40B4-BE49-F238E27FC236}">
                <a16:creationId xmlns:a16="http://schemas.microsoft.com/office/drawing/2014/main" id="{AA6F81B9-2FAE-4B4C-8232-1ECF54BCDC63}"/>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55320" y="2383447"/>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6" descr="Azure Stack HPE">
            <a:extLst>
              <a:ext uri="{FF2B5EF4-FFF2-40B4-BE49-F238E27FC236}">
                <a16:creationId xmlns:a16="http://schemas.microsoft.com/office/drawing/2014/main" id="{B71D0C2B-6034-49FA-9F4A-67658B01996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352133" y="4484753"/>
            <a:ext cx="1047490" cy="1048677"/>
          </a:xfrm>
          <a:prstGeom prst="rect">
            <a:avLst/>
          </a:prstGeom>
          <a:extLst>
            <a:ext uri="{909E8E84-426E-40DD-AFC4-6F175D3DCCD1}">
              <a14:hiddenFill xmlns:a14="http://schemas.microsoft.com/office/drawing/2010/main">
                <a:solidFill>
                  <a:srgbClr val="FFFFFF"/>
                </a:solidFill>
              </a14:hiddenFill>
            </a:ext>
          </a:extLst>
        </p:spPr>
      </p:pic>
      <p:pic>
        <p:nvPicPr>
          <p:cNvPr id="18" name="Picture 50" descr="Azure Stack DataON">
            <a:extLst>
              <a:ext uri="{FF2B5EF4-FFF2-40B4-BE49-F238E27FC236}">
                <a16:creationId xmlns:a16="http://schemas.microsoft.com/office/drawing/2014/main" id="{90ACA08C-4F09-4DBD-8D6F-BB48F18DC08F}"/>
              </a:ext>
            </a:extLst>
          </p:cNvPr>
          <p:cNvPicPr>
            <a:picLocks noChangeAspect="1" noChangeArrowheads="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52133" y="5538734"/>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2" descr="Fujitsu Azure Stack HCI">
            <a:extLst>
              <a:ext uri="{FF2B5EF4-FFF2-40B4-BE49-F238E27FC236}">
                <a16:creationId xmlns:a16="http://schemas.microsoft.com/office/drawing/2014/main" id="{E0AB4888-FC1D-40F5-9F41-3E770E6675FD}"/>
              </a:ext>
            </a:extLst>
          </p:cNvPr>
          <p:cNvPicPr>
            <a:picLocks noChangeAspect="1" noChangeArrowheads="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86138" y="2383447"/>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6" descr="Azure Stack QCT QuantaGrid D52B-1U">
            <a:extLst>
              <a:ext uri="{FF2B5EF4-FFF2-40B4-BE49-F238E27FC236}">
                <a16:creationId xmlns:a16="http://schemas.microsoft.com/office/drawing/2014/main" id="{BCA32514-DD4F-493C-8D9E-49729D758161}"/>
              </a:ext>
            </a:extLst>
          </p:cNvPr>
          <p:cNvPicPr>
            <a:picLocks noChangeAspect="1" noChangeArrowheads="1"/>
          </p:cNvPicPr>
          <p:nvPr/>
        </p:nvPicPr>
        <p:blipFill rotWithShape="1">
          <a:blip r:embed="rId1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225244" y="5573070"/>
            <a:ext cx="1047490" cy="99083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8" descr="Azure Stack HPE">
            <a:extLst>
              <a:ext uri="{FF2B5EF4-FFF2-40B4-BE49-F238E27FC236}">
                <a16:creationId xmlns:a16="http://schemas.microsoft.com/office/drawing/2014/main" id="{1D48FA70-C1F7-4F1F-9121-53298262C124}"/>
              </a:ext>
            </a:extLst>
          </p:cNvPr>
          <p:cNvPicPr>
            <a:picLocks noChangeAspect="1" noChangeArrowheads="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10852" y="3440330"/>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0" descr="Azure Stack PRIMERGY">
            <a:extLst>
              <a:ext uri="{FF2B5EF4-FFF2-40B4-BE49-F238E27FC236}">
                <a16:creationId xmlns:a16="http://schemas.microsoft.com/office/drawing/2014/main" id="{B3955885-7E35-4F76-B5D3-0E7A6A919D90}"/>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1425" y="265176"/>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2" descr="Zstor Azure Stack HCI">
            <a:extLst>
              <a:ext uri="{FF2B5EF4-FFF2-40B4-BE49-F238E27FC236}">
                <a16:creationId xmlns:a16="http://schemas.microsoft.com/office/drawing/2014/main" id="{497C7DFD-34C4-47A7-9F54-ED1005FC331B}"/>
              </a:ext>
            </a:extLst>
          </p:cNvPr>
          <p:cNvPicPr>
            <a:picLocks noChangeAspect="1" noChangeArrowheads="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582672" y="3440330"/>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4" descr="H3C Azure Stack HCI">
            <a:extLst>
              <a:ext uri="{FF2B5EF4-FFF2-40B4-BE49-F238E27FC236}">
                <a16:creationId xmlns:a16="http://schemas.microsoft.com/office/drawing/2014/main" id="{7C52DBE5-308C-4F58-941F-A1DCDF6FA515}"/>
              </a:ext>
            </a:extLst>
          </p:cNvPr>
          <p:cNvPicPr>
            <a:picLocks noChangeAspect="1" noChangeArrowheads="1"/>
          </p:cNvPicPr>
          <p:nvPr/>
        </p:nvPicPr>
        <p:blipFill>
          <a:blip r:embed="rId2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67741" y="3440330"/>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6" descr="Azure Stack HCI">
            <a:extLst>
              <a:ext uri="{FF2B5EF4-FFF2-40B4-BE49-F238E27FC236}">
                <a16:creationId xmlns:a16="http://schemas.microsoft.com/office/drawing/2014/main" id="{A10B3584-403B-4EC5-B146-7891DB98BB2E}"/>
              </a:ext>
            </a:extLst>
          </p:cNvPr>
          <p:cNvPicPr>
            <a:picLocks noChangeAspect="1" noChangeArrowheads="1"/>
          </p:cNvPicPr>
          <p:nvPr/>
        </p:nvPicPr>
        <p:blipFill>
          <a:blip r:embed="rId2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252675" y="4484753"/>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8" descr="Axellio FabricXpress 2000 Converged Storage Azure Stack HCI">
            <a:extLst>
              <a:ext uri="{FF2B5EF4-FFF2-40B4-BE49-F238E27FC236}">
                <a16:creationId xmlns:a16="http://schemas.microsoft.com/office/drawing/2014/main" id="{34768915-F6F8-4715-850C-21C0DAFA14F2}"/>
              </a:ext>
            </a:extLst>
          </p:cNvPr>
          <p:cNvPicPr>
            <a:picLocks noChangeAspect="1" noChangeArrowheads="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10852" y="27192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0" descr="Azure Stack DataON">
            <a:extLst>
              <a:ext uri="{FF2B5EF4-FFF2-40B4-BE49-F238E27FC236}">
                <a16:creationId xmlns:a16="http://schemas.microsoft.com/office/drawing/2014/main" id="{66234805-B2AE-4B2C-939C-28CF2EE0E449}"/>
              </a:ext>
            </a:extLst>
          </p:cNvPr>
          <p:cNvPicPr>
            <a:picLocks noChangeAspect="1" noChangeArrowheads="1"/>
          </p:cNvPicPr>
          <p:nvPr/>
        </p:nvPicPr>
        <p:blipFill>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52133" y="27192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2" descr="Azure Stack SecureGuard">
            <a:extLst>
              <a:ext uri="{FF2B5EF4-FFF2-40B4-BE49-F238E27FC236}">
                <a16:creationId xmlns:a16="http://schemas.microsoft.com/office/drawing/2014/main" id="{8EC2B7B8-CDD3-479A-AB4B-0C781E769CA3}"/>
              </a:ext>
            </a:extLst>
          </p:cNvPr>
          <p:cNvPicPr>
            <a:picLocks noChangeAspect="1" noChangeArrowheads="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582672" y="27192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74" descr="Cisco Azure Stack HCI">
            <a:extLst>
              <a:ext uri="{FF2B5EF4-FFF2-40B4-BE49-F238E27FC236}">
                <a16:creationId xmlns:a16="http://schemas.microsoft.com/office/drawing/2014/main" id="{16DB2BB0-3580-40BD-8D8D-6E59179610ED}"/>
              </a:ext>
            </a:extLst>
          </p:cNvPr>
          <p:cNvPicPr>
            <a:picLocks noChangeAspect="1" noChangeArrowheads="1"/>
          </p:cNvPicPr>
          <p:nvPr/>
        </p:nvPicPr>
        <p:blipFill>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67741" y="27192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76" descr="Zstor Azure Stack HCI">
            <a:extLst>
              <a:ext uri="{FF2B5EF4-FFF2-40B4-BE49-F238E27FC236}">
                <a16:creationId xmlns:a16="http://schemas.microsoft.com/office/drawing/2014/main" id="{6EBE6557-25D8-4165-82EC-9225231B4B70}"/>
              </a:ext>
            </a:extLst>
          </p:cNvPr>
          <p:cNvPicPr>
            <a:picLocks noChangeAspect="1" noChangeArrowheads="1"/>
          </p:cNvPicPr>
          <p:nvPr/>
        </p:nvPicPr>
        <p:blipFill>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6260" y="3440330"/>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78" descr="Fujitsu Azure Stack">
            <a:extLst>
              <a:ext uri="{FF2B5EF4-FFF2-40B4-BE49-F238E27FC236}">
                <a16:creationId xmlns:a16="http://schemas.microsoft.com/office/drawing/2014/main" id="{95D09BA1-B6EA-485E-9D7C-3CA32435309B}"/>
              </a:ext>
            </a:extLst>
          </p:cNvPr>
          <p:cNvPicPr>
            <a:picLocks noChangeAspect="1" noChangeArrowheads="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252675" y="3440330"/>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0" descr="Thomas-Krenn.AG S2D Micro-Cluster Basic">
            <a:extLst>
              <a:ext uri="{FF2B5EF4-FFF2-40B4-BE49-F238E27FC236}">
                <a16:creationId xmlns:a16="http://schemas.microsoft.com/office/drawing/2014/main" id="{C1E5653A-33B7-4DF8-AFE0-DDC37C725820}"/>
              </a:ext>
            </a:extLst>
          </p:cNvPr>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427" y="3580154"/>
            <a:ext cx="768159" cy="76903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2" descr="AzureStack DataON HCI-212-HYPH Hybrid">
            <a:extLst>
              <a:ext uri="{FF2B5EF4-FFF2-40B4-BE49-F238E27FC236}">
                <a16:creationId xmlns:a16="http://schemas.microsoft.com/office/drawing/2014/main" id="{59DA6FB8-5022-4A86-B04B-F010A5F03AEB}"/>
              </a:ext>
            </a:extLst>
          </p:cNvPr>
          <p:cNvPicPr>
            <a:picLocks noChangeAspect="1" noChangeArrowheads="1"/>
          </p:cNvPicPr>
          <p:nvPr/>
        </p:nvPicPr>
        <p:blipFill rotWithShape="1">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878445" y="3492763"/>
            <a:ext cx="1047490" cy="9438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4" descr="Azure Stack DataOn">
            <a:extLst>
              <a:ext uri="{FF2B5EF4-FFF2-40B4-BE49-F238E27FC236}">
                <a16:creationId xmlns:a16="http://schemas.microsoft.com/office/drawing/2014/main" id="{C2D33E74-5139-4C89-A205-0413A2E0B08B}"/>
              </a:ext>
            </a:extLst>
          </p:cNvPr>
          <p:cNvPicPr>
            <a:picLocks noChangeAspect="1" noChangeArrowheads="1"/>
          </p:cNvPicPr>
          <p:nvPr/>
        </p:nvPicPr>
        <p:blipFill>
          <a:blip r:embed="rId3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55320" y="5515223"/>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6" descr="Azure Stack DataON">
            <a:extLst>
              <a:ext uri="{FF2B5EF4-FFF2-40B4-BE49-F238E27FC236}">
                <a16:creationId xmlns:a16="http://schemas.microsoft.com/office/drawing/2014/main" id="{7AA74244-3E71-482C-9E00-71B11CF08412}"/>
              </a:ext>
            </a:extLst>
          </p:cNvPr>
          <p:cNvPicPr>
            <a:picLocks noChangeAspect="1" noChangeArrowheads="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89190" y="27192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8" descr="Thomas-Krenn.AG Azure Stack HCI">
            <a:extLst>
              <a:ext uri="{FF2B5EF4-FFF2-40B4-BE49-F238E27FC236}">
                <a16:creationId xmlns:a16="http://schemas.microsoft.com/office/drawing/2014/main" id="{DC40C3A9-B7B2-4A41-8232-88D7A7537048}"/>
              </a:ext>
            </a:extLst>
          </p:cNvPr>
          <p:cNvPicPr>
            <a:picLocks noChangeAspect="1" noChangeArrowheads="1"/>
          </p:cNvPicPr>
          <p:nvPr/>
        </p:nvPicPr>
        <p:blipFill>
          <a:blip r:embed="rId3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252675" y="27192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90" descr="Azure Stack Dell EMC">
            <a:extLst>
              <a:ext uri="{FF2B5EF4-FFF2-40B4-BE49-F238E27FC236}">
                <a16:creationId xmlns:a16="http://schemas.microsoft.com/office/drawing/2014/main" id="{41A5F96C-CB3C-4317-B508-03DE9BCF7EBB}"/>
              </a:ext>
            </a:extLst>
          </p:cNvPr>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6260" y="27192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94" descr="Azure Stack Lenovo">
            <a:extLst>
              <a:ext uri="{FF2B5EF4-FFF2-40B4-BE49-F238E27FC236}">
                <a16:creationId xmlns:a16="http://schemas.microsoft.com/office/drawing/2014/main" id="{C01DFA83-0B56-482D-AF80-AF385B420DDF}"/>
              </a:ext>
            </a:extLst>
          </p:cNvPr>
          <p:cNvPicPr>
            <a:picLocks noChangeAspect="1" noChangeArrowheads="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52133" y="132306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96" descr="Azure Stack QCT QuantaGrid D52T-1ULH ">
            <a:extLst>
              <a:ext uri="{FF2B5EF4-FFF2-40B4-BE49-F238E27FC236}">
                <a16:creationId xmlns:a16="http://schemas.microsoft.com/office/drawing/2014/main" id="{15E7AB85-2341-4968-B633-7344BF291C9E}"/>
              </a:ext>
            </a:extLst>
          </p:cNvPr>
          <p:cNvPicPr>
            <a:picLocks noChangeAspect="1" noChangeArrowheads="1"/>
          </p:cNvPicPr>
          <p:nvPr/>
        </p:nvPicPr>
        <p:blipFill>
          <a:blip r:embed="rId3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67335" y="4484753"/>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98" descr="SYS-1029U-TN10RT-HCI">
            <a:extLst>
              <a:ext uri="{FF2B5EF4-FFF2-40B4-BE49-F238E27FC236}">
                <a16:creationId xmlns:a16="http://schemas.microsoft.com/office/drawing/2014/main" id="{F734D8AA-E101-4091-A71D-5ECC8D6A888B}"/>
              </a:ext>
            </a:extLst>
          </p:cNvPr>
          <p:cNvPicPr>
            <a:picLocks noChangeAspect="1" noChangeArrowheads="1"/>
          </p:cNvPicPr>
          <p:nvPr/>
        </p:nvPicPr>
        <p:blipFill rotWithShape="1">
          <a:blip r:embed="rId3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557049" y="4544780"/>
            <a:ext cx="1047490" cy="92862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0" descr="Azure Stack Supermicro">
            <a:extLst>
              <a:ext uri="{FF2B5EF4-FFF2-40B4-BE49-F238E27FC236}">
                <a16:creationId xmlns:a16="http://schemas.microsoft.com/office/drawing/2014/main" id="{7E7F3CB3-FC6F-4C5D-8640-DB0CF0830525}"/>
              </a:ext>
            </a:extLst>
          </p:cNvPr>
          <p:cNvPicPr>
            <a:picLocks noChangeAspect="1" noChangeArrowheads="1"/>
          </p:cNvPicPr>
          <p:nvPr/>
        </p:nvPicPr>
        <p:blipFill>
          <a:blip r:embed="rId3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89190" y="3440330"/>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2" descr="DataON HCI-468-HYPH Hybrid">
            <a:extLst>
              <a:ext uri="{FF2B5EF4-FFF2-40B4-BE49-F238E27FC236}">
                <a16:creationId xmlns:a16="http://schemas.microsoft.com/office/drawing/2014/main" id="{F8DCB30E-1549-4526-9098-5F6001A62772}"/>
              </a:ext>
            </a:extLst>
          </p:cNvPr>
          <p:cNvPicPr>
            <a:picLocks noChangeAspect="1" noChangeArrowheads="1"/>
          </p:cNvPicPr>
          <p:nvPr/>
        </p:nvPicPr>
        <p:blipFill>
          <a:blip r:embed="rId3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89190" y="4484753"/>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4" descr="Fujitsu Azure Stack HCI">
            <a:extLst>
              <a:ext uri="{FF2B5EF4-FFF2-40B4-BE49-F238E27FC236}">
                <a16:creationId xmlns:a16="http://schemas.microsoft.com/office/drawing/2014/main" id="{E147E6A5-BC55-4CCE-85EA-6282C734E253}"/>
              </a:ext>
            </a:extLst>
          </p:cNvPr>
          <p:cNvPicPr>
            <a:picLocks noChangeAspect="1" noChangeArrowheads="1"/>
          </p:cNvPicPr>
          <p:nvPr/>
        </p:nvPicPr>
        <p:blipFill>
          <a:blip r:embed="rId3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89190" y="1277305"/>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6" descr="Azure Stack Sugon A620-G30 ">
            <a:extLst>
              <a:ext uri="{FF2B5EF4-FFF2-40B4-BE49-F238E27FC236}">
                <a16:creationId xmlns:a16="http://schemas.microsoft.com/office/drawing/2014/main" id="{48F2B32A-F84D-4E0C-B2F4-826A7C38D9CC}"/>
              </a:ext>
            </a:extLst>
          </p:cNvPr>
          <p:cNvPicPr>
            <a:picLocks noChangeAspect="1" noChangeArrowheads="1"/>
          </p:cNvPicPr>
          <p:nvPr/>
        </p:nvPicPr>
        <p:blipFill>
          <a:blip r:embed="rId4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86138" y="277830"/>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8" descr="Axellio FabricXpress">
            <a:extLst>
              <a:ext uri="{FF2B5EF4-FFF2-40B4-BE49-F238E27FC236}">
                <a16:creationId xmlns:a16="http://schemas.microsoft.com/office/drawing/2014/main" id="{998E17F6-E350-42A0-9F61-89C89595F534}"/>
              </a:ext>
            </a:extLst>
          </p:cNvPr>
          <p:cNvPicPr>
            <a:picLocks noChangeAspect="1" noChangeArrowheads="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67335" y="5544147"/>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10" descr="bluechip SERVERline R72202i">
            <a:extLst>
              <a:ext uri="{FF2B5EF4-FFF2-40B4-BE49-F238E27FC236}">
                <a16:creationId xmlns:a16="http://schemas.microsoft.com/office/drawing/2014/main" id="{F06FDB4D-C354-4740-AD6B-CEC1E5F9A7D4}"/>
              </a:ext>
            </a:extLst>
          </p:cNvPr>
          <p:cNvPicPr>
            <a:picLocks noChangeAspect="1" noChangeArrowheads="1"/>
          </p:cNvPicPr>
          <p:nvPr/>
        </p:nvPicPr>
        <p:blipFill rotWithShape="1">
          <a:blip r:embed="rId4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489190" y="5567657"/>
            <a:ext cx="1047490" cy="100165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12" descr="DataON Azure Stack">
            <a:extLst>
              <a:ext uri="{FF2B5EF4-FFF2-40B4-BE49-F238E27FC236}">
                <a16:creationId xmlns:a16="http://schemas.microsoft.com/office/drawing/2014/main" id="{DDC27E01-1E4F-4D83-A74A-F6FC6A19AC66}"/>
              </a:ext>
            </a:extLst>
          </p:cNvPr>
          <p:cNvPicPr>
            <a:picLocks noChangeAspect="1" noChangeArrowheads="1"/>
          </p:cNvPicPr>
          <p:nvPr/>
        </p:nvPicPr>
        <p:blipFill>
          <a:blip r:embed="rId4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46598" y="4644348"/>
            <a:ext cx="768159" cy="7690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14" descr="Azure Stack HPE">
            <a:extLst>
              <a:ext uri="{FF2B5EF4-FFF2-40B4-BE49-F238E27FC236}">
                <a16:creationId xmlns:a16="http://schemas.microsoft.com/office/drawing/2014/main" id="{7142BB0D-A524-4C33-884D-E86C99C5070B}"/>
              </a:ext>
            </a:extLst>
          </p:cNvPr>
          <p:cNvPicPr>
            <a:picLocks noChangeAspect="1" noChangeArrowheads="1"/>
          </p:cNvPicPr>
          <p:nvPr/>
        </p:nvPicPr>
        <p:blipFill>
          <a:blip r:embed="rId4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56392" y="5596581"/>
            <a:ext cx="942741" cy="94381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16" descr="Azure Stack Lenovo">
            <a:extLst>
              <a:ext uri="{FF2B5EF4-FFF2-40B4-BE49-F238E27FC236}">
                <a16:creationId xmlns:a16="http://schemas.microsoft.com/office/drawing/2014/main" id="{ECA101EB-4114-479D-90BD-139953A38EB4}"/>
              </a:ext>
            </a:extLst>
          </p:cNvPr>
          <p:cNvPicPr>
            <a:picLocks noChangeAspect="1" noChangeArrowheads="1"/>
          </p:cNvPicPr>
          <p:nvPr/>
        </p:nvPicPr>
        <p:blipFill>
          <a:blip r:embed="rId4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10852" y="1323061"/>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0" descr="Azure Stack QCT">
            <a:extLst>
              <a:ext uri="{FF2B5EF4-FFF2-40B4-BE49-F238E27FC236}">
                <a16:creationId xmlns:a16="http://schemas.microsoft.com/office/drawing/2014/main" id="{0D516B4E-2AE9-4467-9218-189A56A2BF54}"/>
              </a:ext>
            </a:extLst>
          </p:cNvPr>
          <p:cNvPicPr>
            <a:picLocks noChangeAspect="1" noChangeArrowheads="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991112" y="5538734"/>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2" descr="Azure Stack HEC">
            <a:extLst>
              <a:ext uri="{FF2B5EF4-FFF2-40B4-BE49-F238E27FC236}">
                <a16:creationId xmlns:a16="http://schemas.microsoft.com/office/drawing/2014/main" id="{0B83FA42-F5C6-46F7-A83B-947AD403C7D4}"/>
              </a:ext>
            </a:extLst>
          </p:cNvPr>
          <p:cNvPicPr>
            <a:picLocks noChangeAspect="1" noChangeArrowheads="1"/>
          </p:cNvPicPr>
          <p:nvPr/>
        </p:nvPicPr>
        <p:blipFill>
          <a:blip r:embed="rId4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10852" y="2383447"/>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4" descr="Azure Stack primeLine">
            <a:extLst>
              <a:ext uri="{FF2B5EF4-FFF2-40B4-BE49-F238E27FC236}">
                <a16:creationId xmlns:a16="http://schemas.microsoft.com/office/drawing/2014/main" id="{3CC1C796-BEC3-4BF4-B04D-012EAC168CE9}"/>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52133" y="2383447"/>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6" descr="Azure Stack HPE">
            <a:extLst>
              <a:ext uri="{FF2B5EF4-FFF2-40B4-BE49-F238E27FC236}">
                <a16:creationId xmlns:a16="http://schemas.microsoft.com/office/drawing/2014/main" id="{454E61AF-77C9-4C84-A4D1-30DB912BA793}"/>
              </a:ext>
            </a:extLst>
          </p:cNvPr>
          <p:cNvPicPr>
            <a:picLocks noChangeAspect="1" noChangeArrowheads="1"/>
          </p:cNvPicPr>
          <p:nvPr/>
        </p:nvPicPr>
        <p:blipFill>
          <a:blip r:embed="rId4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582672" y="2383447"/>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8" descr="Azure Stack Sugon">
            <a:extLst>
              <a:ext uri="{FF2B5EF4-FFF2-40B4-BE49-F238E27FC236}">
                <a16:creationId xmlns:a16="http://schemas.microsoft.com/office/drawing/2014/main" id="{30AFF364-6E7C-4098-B068-A49AF3D7DC45}"/>
              </a:ext>
            </a:extLst>
          </p:cNvPr>
          <p:cNvPicPr>
            <a:picLocks noChangeAspect="1" noChangeArrowheads="1"/>
          </p:cNvPicPr>
          <p:nvPr/>
        </p:nvPicPr>
        <p:blipFill>
          <a:blip r:embed="rId4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67741" y="2383447"/>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30" descr="Azure Stack Fujitsu">
            <a:extLst>
              <a:ext uri="{FF2B5EF4-FFF2-40B4-BE49-F238E27FC236}">
                <a16:creationId xmlns:a16="http://schemas.microsoft.com/office/drawing/2014/main" id="{00FF6E7A-338A-49DC-8DC0-C6028F5E6E6A}"/>
              </a:ext>
            </a:extLst>
          </p:cNvPr>
          <p:cNvPicPr>
            <a:picLocks noChangeAspect="1" noChangeArrowheads="1"/>
          </p:cNvPicPr>
          <p:nvPr/>
        </p:nvPicPr>
        <p:blipFill>
          <a:blip r:embed="rId5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6260" y="2383447"/>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34" descr="Azure Stack Dell EMC">
            <a:extLst>
              <a:ext uri="{FF2B5EF4-FFF2-40B4-BE49-F238E27FC236}">
                <a16:creationId xmlns:a16="http://schemas.microsoft.com/office/drawing/2014/main" id="{C61190DA-A7E3-494E-818F-C86515665747}"/>
              </a:ext>
            </a:extLst>
          </p:cNvPr>
          <p:cNvPicPr>
            <a:picLocks noChangeAspect="1" noChangeArrowheads="1"/>
          </p:cNvPicPr>
          <p:nvPr/>
        </p:nvPicPr>
        <p:blipFill>
          <a:blip r:embed="rId5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89190" y="2383447"/>
            <a:ext cx="1047490" cy="104867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36" descr="Azure Stack HPE">
            <a:extLst>
              <a:ext uri="{FF2B5EF4-FFF2-40B4-BE49-F238E27FC236}">
                <a16:creationId xmlns:a16="http://schemas.microsoft.com/office/drawing/2014/main" id="{5F5F8FF9-C304-4CD5-BF9F-A54AA5CED7D0}"/>
              </a:ext>
            </a:extLst>
          </p:cNvPr>
          <p:cNvPicPr>
            <a:picLocks noChangeAspect="1" noChangeArrowheads="1"/>
          </p:cNvPicPr>
          <p:nvPr/>
        </p:nvPicPr>
        <p:blipFill>
          <a:blip r:embed="rId5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47118" y="1382172"/>
            <a:ext cx="942741" cy="94381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38" descr="Azure Stack QCT">
            <a:extLst>
              <a:ext uri="{FF2B5EF4-FFF2-40B4-BE49-F238E27FC236}">
                <a16:creationId xmlns:a16="http://schemas.microsoft.com/office/drawing/2014/main" id="{4D45D9D7-AE53-4455-9B4F-5CBFFFAF9798}"/>
              </a:ext>
            </a:extLst>
          </p:cNvPr>
          <p:cNvPicPr>
            <a:picLocks noChangeAspect="1" noChangeArrowheads="1"/>
          </p:cNvPicPr>
          <p:nvPr/>
        </p:nvPicPr>
        <p:blipFill>
          <a:blip r:embed="rId5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55320" y="1323061"/>
            <a:ext cx="1047490" cy="1048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6310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
                                        <p:tgtEl>
                                          <p:spTgt spid="6"/>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
                                        <p:tgtEl>
                                          <p:spTgt spid="7"/>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
                                        <p:tgtEl>
                                          <p:spTgt spid="1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
                                        <p:tgtEl>
                                          <p:spTgt spid="29"/>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
                                        <p:tgtEl>
                                          <p:spTgt spid="28"/>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
                                        <p:tgtEl>
                                          <p:spTgt spid="18"/>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
                                        <p:tgtEl>
                                          <p:spTgt spid="13"/>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
                                        <p:tgtEl>
                                          <p:spTgt spid="1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
                                        <p:tgtEl>
                                          <p:spTgt spid="9"/>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100"/>
                                        <p:tgtEl>
                                          <p:spTgt spid="33"/>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
                                        <p:tgtEl>
                                          <p:spTgt spid="8"/>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
                                        <p:tgtEl>
                                          <p:spTgt spid="17"/>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
                                        <p:tgtEl>
                                          <p:spTgt spid="12"/>
                                        </p:tgtEl>
                                      </p:cBhvr>
                                    </p:animEffect>
                                  </p:childTnLst>
                                </p:cTn>
                              </p:par>
                            </p:childTnLst>
                          </p:cTn>
                        </p:par>
                        <p:par>
                          <p:cTn id="68" fill="hold">
                            <p:stCondLst>
                              <p:cond delay="1600"/>
                            </p:stCondLst>
                            <p:childTnLst>
                              <p:par>
                                <p:cTn id="69" presetID="10" presetClass="entr" presetSubtype="0"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00"/>
                                        <p:tgtEl>
                                          <p:spTgt spid="22"/>
                                        </p:tgtEl>
                                      </p:cBhvr>
                                    </p:animEffect>
                                  </p:childTnLst>
                                </p:cTn>
                              </p:par>
                            </p:childTnLst>
                          </p:cTn>
                        </p:par>
                        <p:par>
                          <p:cTn id="72" fill="hold">
                            <p:stCondLst>
                              <p:cond delay="1700"/>
                            </p:stCondLst>
                            <p:childTnLst>
                              <p:par>
                                <p:cTn id="73" presetID="10" presetClass="entr" presetSubtype="0" fill="hold"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100"/>
                                        <p:tgtEl>
                                          <p:spTgt spid="52"/>
                                        </p:tgtEl>
                                      </p:cBhvr>
                                    </p:animEffect>
                                  </p:childTnLst>
                                </p:cTn>
                              </p:par>
                            </p:childTnLst>
                          </p:cTn>
                        </p:par>
                        <p:par>
                          <p:cTn id="76" fill="hold">
                            <p:stCondLst>
                              <p:cond delay="1800"/>
                            </p:stCondLst>
                            <p:childTnLst>
                              <p:par>
                                <p:cTn id="77" presetID="10" presetClass="entr" presetSubtype="0"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100"/>
                                        <p:tgtEl>
                                          <p:spTgt spid="50"/>
                                        </p:tgtEl>
                                      </p:cBhvr>
                                    </p:animEffect>
                                  </p:childTnLst>
                                </p:cTn>
                              </p:par>
                            </p:childTnLst>
                          </p:cTn>
                        </p:par>
                        <p:par>
                          <p:cTn id="80" fill="hold">
                            <p:stCondLst>
                              <p:cond delay="1900"/>
                            </p:stCondLst>
                            <p:childTnLst>
                              <p:par>
                                <p:cTn id="81" presetID="10" presetClass="entr" presetSubtype="0" fill="hold"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100"/>
                                        <p:tgtEl>
                                          <p:spTgt spid="25"/>
                                        </p:tgtEl>
                                      </p:cBhvr>
                                    </p:animEffect>
                                  </p:childTnLst>
                                </p:cTn>
                              </p:par>
                            </p:childTnLst>
                          </p:cTn>
                        </p:par>
                        <p:par>
                          <p:cTn id="84" fill="hold">
                            <p:stCondLst>
                              <p:cond delay="2000"/>
                            </p:stCondLst>
                            <p:childTnLst>
                              <p:par>
                                <p:cTn id="85" presetID="10" presetClass="entr" presetSubtype="0" fill="hold" nodeType="after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100"/>
                                        <p:tgtEl>
                                          <p:spTgt spid="11"/>
                                        </p:tgtEl>
                                      </p:cBhvr>
                                    </p:animEffect>
                                  </p:childTnLst>
                                </p:cTn>
                              </p:par>
                            </p:childTnLst>
                          </p:cTn>
                        </p:par>
                        <p:par>
                          <p:cTn id="88" fill="hold">
                            <p:stCondLst>
                              <p:cond delay="21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
                                        <p:tgtEl>
                                          <p:spTgt spid="14"/>
                                        </p:tgtEl>
                                      </p:cBhvr>
                                    </p:animEffect>
                                  </p:childTnLst>
                                </p:cTn>
                              </p:par>
                            </p:childTnLst>
                          </p:cTn>
                        </p:par>
                        <p:par>
                          <p:cTn id="92" fill="hold">
                            <p:stCondLst>
                              <p:cond delay="2200"/>
                            </p:stCondLst>
                            <p:childTnLst>
                              <p:par>
                                <p:cTn id="93" presetID="10" presetClass="entr" presetSubtype="0" fill="hold" nodeType="after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100"/>
                                        <p:tgtEl>
                                          <p:spTgt spid="36"/>
                                        </p:tgtEl>
                                      </p:cBhvr>
                                    </p:animEffect>
                                  </p:childTnLst>
                                </p:cTn>
                              </p:par>
                            </p:childTnLst>
                          </p:cTn>
                        </p:par>
                        <p:par>
                          <p:cTn id="96" fill="hold">
                            <p:stCondLst>
                              <p:cond delay="2300"/>
                            </p:stCondLst>
                            <p:childTnLst>
                              <p:par>
                                <p:cTn id="97" presetID="10" presetClass="entr" presetSubtype="0" fill="hold"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100"/>
                                        <p:tgtEl>
                                          <p:spTgt spid="40"/>
                                        </p:tgtEl>
                                      </p:cBhvr>
                                    </p:animEffect>
                                  </p:childTnLst>
                                </p:cTn>
                              </p:par>
                            </p:childTnLst>
                          </p:cTn>
                        </p:par>
                        <p:par>
                          <p:cTn id="100" fill="hold">
                            <p:stCondLst>
                              <p:cond delay="2400"/>
                            </p:stCondLst>
                            <p:childTnLst>
                              <p:par>
                                <p:cTn id="101" presetID="10"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
                                        <p:tgtEl>
                                          <p:spTgt spid="21"/>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100"/>
                                        <p:tgtEl>
                                          <p:spTgt spid="15"/>
                                        </p:tgtEl>
                                      </p:cBhvr>
                                    </p:animEffect>
                                  </p:childTnLst>
                                </p:cTn>
                              </p:par>
                            </p:childTnLst>
                          </p:cTn>
                        </p:par>
                        <p:par>
                          <p:cTn id="108" fill="hold">
                            <p:stCondLst>
                              <p:cond delay="2600"/>
                            </p:stCondLst>
                            <p:childTnLst>
                              <p:par>
                                <p:cTn id="109" presetID="10" presetClass="entr" presetSubtype="0" fill="hold" nodeType="after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100"/>
                                        <p:tgtEl>
                                          <p:spTgt spid="37"/>
                                        </p:tgtEl>
                                      </p:cBhvr>
                                    </p:animEffect>
                                  </p:childTnLst>
                                </p:cTn>
                              </p:par>
                            </p:childTnLst>
                          </p:cTn>
                        </p:par>
                        <p:par>
                          <p:cTn id="112" fill="hold">
                            <p:stCondLst>
                              <p:cond delay="2700"/>
                            </p:stCondLst>
                            <p:childTnLst>
                              <p:par>
                                <p:cTn id="113" presetID="10" presetClass="entr" presetSubtype="0" fill="hold" nodeType="after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fade">
                                      <p:cBhvr>
                                        <p:cTn id="115" dur="100"/>
                                        <p:tgtEl>
                                          <p:spTgt spid="23"/>
                                        </p:tgtEl>
                                      </p:cBhvr>
                                    </p:animEffect>
                                  </p:childTnLst>
                                </p:cTn>
                              </p:par>
                            </p:childTnLst>
                          </p:cTn>
                        </p:par>
                        <p:par>
                          <p:cTn id="116" fill="hold">
                            <p:stCondLst>
                              <p:cond delay="2800"/>
                            </p:stCondLst>
                            <p:childTnLst>
                              <p:par>
                                <p:cTn id="117" presetID="10" presetClass="entr" presetSubtype="0" fill="hold" nodeType="after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fade">
                                      <p:cBhvr>
                                        <p:cTn id="119" dur="100"/>
                                        <p:tgtEl>
                                          <p:spTgt spid="34"/>
                                        </p:tgtEl>
                                      </p:cBhvr>
                                    </p:animEffect>
                                  </p:childTnLst>
                                </p:cTn>
                              </p:par>
                            </p:childTnLst>
                          </p:cTn>
                        </p:par>
                        <p:par>
                          <p:cTn id="120" fill="hold">
                            <p:stCondLst>
                              <p:cond delay="2900"/>
                            </p:stCondLst>
                            <p:childTnLst>
                              <p:par>
                                <p:cTn id="121" presetID="10" presetClass="entr" presetSubtype="0" fill="hold" nodeType="afterEffect">
                                  <p:stCondLst>
                                    <p:cond delay="0"/>
                                  </p:stCondLst>
                                  <p:childTnLst>
                                    <p:set>
                                      <p:cBhvr>
                                        <p:cTn id="122" dur="1" fill="hold">
                                          <p:stCondLst>
                                            <p:cond delay="0"/>
                                          </p:stCondLst>
                                        </p:cTn>
                                        <p:tgtEl>
                                          <p:spTgt spid="24"/>
                                        </p:tgtEl>
                                        <p:attrNameLst>
                                          <p:attrName>style.visibility</p:attrName>
                                        </p:attrNameLst>
                                      </p:cBhvr>
                                      <p:to>
                                        <p:strVal val="visible"/>
                                      </p:to>
                                    </p:set>
                                    <p:animEffect transition="in" filter="fade">
                                      <p:cBhvr>
                                        <p:cTn id="123" dur="100"/>
                                        <p:tgtEl>
                                          <p:spTgt spid="24"/>
                                        </p:tgtEl>
                                      </p:cBhvr>
                                    </p:animEffect>
                                  </p:childTnLst>
                                </p:cTn>
                              </p:par>
                            </p:childTnLst>
                          </p:cTn>
                        </p:par>
                        <p:par>
                          <p:cTn id="124" fill="hold">
                            <p:stCondLst>
                              <p:cond delay="3000"/>
                            </p:stCondLst>
                            <p:childTnLst>
                              <p:par>
                                <p:cTn id="125" presetID="10" presetClass="entr" presetSubtype="0" fill="hold" nodeType="after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100"/>
                                        <p:tgtEl>
                                          <p:spTgt spid="39"/>
                                        </p:tgtEl>
                                      </p:cBhvr>
                                    </p:animEffect>
                                  </p:childTnLst>
                                </p:cTn>
                              </p:par>
                            </p:childTnLst>
                          </p:cTn>
                        </p:par>
                        <p:par>
                          <p:cTn id="128" fill="hold">
                            <p:stCondLst>
                              <p:cond delay="3100"/>
                            </p:stCondLst>
                            <p:childTnLst>
                              <p:par>
                                <p:cTn id="129" presetID="10" presetClass="entr" presetSubtype="0" fill="hold" nodeType="after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fade">
                                      <p:cBhvr>
                                        <p:cTn id="131" dur="100"/>
                                        <p:tgtEl>
                                          <p:spTgt spid="38"/>
                                        </p:tgtEl>
                                      </p:cBhvr>
                                    </p:animEffect>
                                  </p:childTnLst>
                                </p:cTn>
                              </p:par>
                            </p:childTnLst>
                          </p:cTn>
                        </p:par>
                        <p:par>
                          <p:cTn id="132" fill="hold">
                            <p:stCondLst>
                              <p:cond delay="3200"/>
                            </p:stCondLst>
                            <p:childTnLst>
                              <p:par>
                                <p:cTn id="133" presetID="10" presetClass="entr" presetSubtype="0" fill="hold" nodeType="after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fade">
                                      <p:cBhvr>
                                        <p:cTn id="135" dur="100"/>
                                        <p:tgtEl>
                                          <p:spTgt spid="30"/>
                                        </p:tgtEl>
                                      </p:cBhvr>
                                    </p:animEffect>
                                  </p:childTnLst>
                                </p:cTn>
                              </p:par>
                            </p:childTnLst>
                          </p:cTn>
                        </p:par>
                        <p:par>
                          <p:cTn id="136" fill="hold">
                            <p:stCondLst>
                              <p:cond delay="3300"/>
                            </p:stCondLst>
                            <p:childTnLst>
                              <p:par>
                                <p:cTn id="137" presetID="10" presetClass="entr" presetSubtype="0" fill="hold" nodeType="after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fade">
                                      <p:cBhvr>
                                        <p:cTn id="139" dur="100"/>
                                        <p:tgtEl>
                                          <p:spTgt spid="51"/>
                                        </p:tgtEl>
                                      </p:cBhvr>
                                    </p:animEffect>
                                  </p:childTnLst>
                                </p:cTn>
                              </p:par>
                            </p:childTnLst>
                          </p:cTn>
                        </p:par>
                        <p:par>
                          <p:cTn id="140" fill="hold">
                            <p:stCondLst>
                              <p:cond delay="3400"/>
                            </p:stCondLst>
                            <p:childTnLst>
                              <p:par>
                                <p:cTn id="141" presetID="10" presetClass="entr" presetSubtype="0" fill="hold" nodeType="afterEffect">
                                  <p:stCondLst>
                                    <p:cond delay="0"/>
                                  </p:stCondLst>
                                  <p:childTnLst>
                                    <p:set>
                                      <p:cBhvr>
                                        <p:cTn id="142" dur="1" fill="hold">
                                          <p:stCondLst>
                                            <p:cond delay="0"/>
                                          </p:stCondLst>
                                        </p:cTn>
                                        <p:tgtEl>
                                          <p:spTgt spid="46"/>
                                        </p:tgtEl>
                                        <p:attrNameLst>
                                          <p:attrName>style.visibility</p:attrName>
                                        </p:attrNameLst>
                                      </p:cBhvr>
                                      <p:to>
                                        <p:strVal val="visible"/>
                                      </p:to>
                                    </p:set>
                                    <p:animEffect transition="in" filter="fade">
                                      <p:cBhvr>
                                        <p:cTn id="143" dur="100"/>
                                        <p:tgtEl>
                                          <p:spTgt spid="46"/>
                                        </p:tgtEl>
                                      </p:cBhvr>
                                    </p:animEffect>
                                  </p:childTnLst>
                                </p:cTn>
                              </p:par>
                            </p:childTnLst>
                          </p:cTn>
                        </p:par>
                        <p:par>
                          <p:cTn id="144" fill="hold">
                            <p:stCondLst>
                              <p:cond delay="3500"/>
                            </p:stCondLst>
                            <p:childTnLst>
                              <p:par>
                                <p:cTn id="145" presetID="10" presetClass="entr" presetSubtype="0" fill="hold" nodeType="afterEffect">
                                  <p:stCondLst>
                                    <p:cond delay="0"/>
                                  </p:stCondLst>
                                  <p:childTnLst>
                                    <p:set>
                                      <p:cBhvr>
                                        <p:cTn id="146" dur="1" fill="hold">
                                          <p:stCondLst>
                                            <p:cond delay="0"/>
                                          </p:stCondLst>
                                        </p:cTn>
                                        <p:tgtEl>
                                          <p:spTgt spid="31"/>
                                        </p:tgtEl>
                                        <p:attrNameLst>
                                          <p:attrName>style.visibility</p:attrName>
                                        </p:attrNameLst>
                                      </p:cBhvr>
                                      <p:to>
                                        <p:strVal val="visible"/>
                                      </p:to>
                                    </p:set>
                                    <p:animEffect transition="in" filter="fade">
                                      <p:cBhvr>
                                        <p:cTn id="147" dur="100"/>
                                        <p:tgtEl>
                                          <p:spTgt spid="31"/>
                                        </p:tgtEl>
                                      </p:cBhvr>
                                    </p:animEffect>
                                  </p:childTnLst>
                                </p:cTn>
                              </p:par>
                            </p:childTnLst>
                          </p:cTn>
                        </p:par>
                        <p:par>
                          <p:cTn id="148" fill="hold">
                            <p:stCondLst>
                              <p:cond delay="3600"/>
                            </p:stCondLst>
                            <p:childTnLst>
                              <p:par>
                                <p:cTn id="149" presetID="10" presetClass="entr" presetSubtype="0" fill="hold" nodeType="afterEffect">
                                  <p:stCondLst>
                                    <p:cond delay="0"/>
                                  </p:stCondLst>
                                  <p:childTnLst>
                                    <p:set>
                                      <p:cBhvr>
                                        <p:cTn id="150" dur="1" fill="hold">
                                          <p:stCondLst>
                                            <p:cond delay="0"/>
                                          </p:stCondLst>
                                        </p:cTn>
                                        <p:tgtEl>
                                          <p:spTgt spid="26"/>
                                        </p:tgtEl>
                                        <p:attrNameLst>
                                          <p:attrName>style.visibility</p:attrName>
                                        </p:attrNameLst>
                                      </p:cBhvr>
                                      <p:to>
                                        <p:strVal val="visible"/>
                                      </p:to>
                                    </p:set>
                                    <p:animEffect transition="in" filter="fade">
                                      <p:cBhvr>
                                        <p:cTn id="151" dur="100"/>
                                        <p:tgtEl>
                                          <p:spTgt spid="26"/>
                                        </p:tgtEl>
                                      </p:cBhvr>
                                    </p:animEffect>
                                  </p:childTnLst>
                                </p:cTn>
                              </p:par>
                            </p:childTnLst>
                          </p:cTn>
                        </p:par>
                        <p:par>
                          <p:cTn id="152" fill="hold">
                            <p:stCondLst>
                              <p:cond delay="3700"/>
                            </p:stCondLst>
                            <p:childTnLst>
                              <p:par>
                                <p:cTn id="153" presetID="10" presetClass="entr" presetSubtype="0" fill="hold" nodeType="afterEffect">
                                  <p:stCondLst>
                                    <p:cond delay="0"/>
                                  </p:stCondLst>
                                  <p:childTnLst>
                                    <p:set>
                                      <p:cBhvr>
                                        <p:cTn id="154" dur="1" fill="hold">
                                          <p:stCondLst>
                                            <p:cond delay="0"/>
                                          </p:stCondLst>
                                        </p:cTn>
                                        <p:tgtEl>
                                          <p:spTgt spid="27"/>
                                        </p:tgtEl>
                                        <p:attrNameLst>
                                          <p:attrName>style.visibility</p:attrName>
                                        </p:attrNameLst>
                                      </p:cBhvr>
                                      <p:to>
                                        <p:strVal val="visible"/>
                                      </p:to>
                                    </p:set>
                                    <p:animEffect transition="in" filter="fade">
                                      <p:cBhvr>
                                        <p:cTn id="155" dur="100"/>
                                        <p:tgtEl>
                                          <p:spTgt spid="27"/>
                                        </p:tgtEl>
                                      </p:cBhvr>
                                    </p:animEffect>
                                  </p:childTnLst>
                                </p:cTn>
                              </p:par>
                            </p:childTnLst>
                          </p:cTn>
                        </p:par>
                        <p:par>
                          <p:cTn id="156" fill="hold">
                            <p:stCondLst>
                              <p:cond delay="3800"/>
                            </p:stCondLst>
                            <p:childTnLst>
                              <p:par>
                                <p:cTn id="157" presetID="10" presetClass="entr" presetSubtype="0" fill="hold" nodeType="afterEffect">
                                  <p:stCondLst>
                                    <p:cond delay="0"/>
                                  </p:stCondLst>
                                  <p:childTnLst>
                                    <p:set>
                                      <p:cBhvr>
                                        <p:cTn id="158" dur="1" fill="hold">
                                          <p:stCondLst>
                                            <p:cond delay="0"/>
                                          </p:stCondLst>
                                        </p:cTn>
                                        <p:tgtEl>
                                          <p:spTgt spid="42"/>
                                        </p:tgtEl>
                                        <p:attrNameLst>
                                          <p:attrName>style.visibility</p:attrName>
                                        </p:attrNameLst>
                                      </p:cBhvr>
                                      <p:to>
                                        <p:strVal val="visible"/>
                                      </p:to>
                                    </p:set>
                                    <p:animEffect transition="in" filter="fade">
                                      <p:cBhvr>
                                        <p:cTn id="159" dur="100"/>
                                        <p:tgtEl>
                                          <p:spTgt spid="42"/>
                                        </p:tgtEl>
                                      </p:cBhvr>
                                    </p:animEffect>
                                  </p:childTnLst>
                                </p:cTn>
                              </p:par>
                            </p:childTnLst>
                          </p:cTn>
                        </p:par>
                        <p:par>
                          <p:cTn id="160" fill="hold">
                            <p:stCondLst>
                              <p:cond delay="3900"/>
                            </p:stCondLst>
                            <p:childTnLst>
                              <p:par>
                                <p:cTn id="161" presetID="10" presetClass="entr" presetSubtype="0" fill="hold" nodeType="after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100"/>
                                        <p:tgtEl>
                                          <p:spTgt spid="32"/>
                                        </p:tgtEl>
                                      </p:cBhvr>
                                    </p:animEffect>
                                  </p:childTnLst>
                                </p:cTn>
                              </p:par>
                            </p:childTnLst>
                          </p:cTn>
                        </p:par>
                        <p:par>
                          <p:cTn id="164" fill="hold">
                            <p:stCondLst>
                              <p:cond delay="4000"/>
                            </p:stCondLst>
                            <p:childTnLst>
                              <p:par>
                                <p:cTn id="165" presetID="10" presetClass="entr" presetSubtype="0" fill="hold" nodeType="afterEffect">
                                  <p:stCondLst>
                                    <p:cond delay="0"/>
                                  </p:stCondLst>
                                  <p:childTnLst>
                                    <p:set>
                                      <p:cBhvr>
                                        <p:cTn id="166" dur="1" fill="hold">
                                          <p:stCondLst>
                                            <p:cond delay="0"/>
                                          </p:stCondLst>
                                        </p:cTn>
                                        <p:tgtEl>
                                          <p:spTgt spid="35"/>
                                        </p:tgtEl>
                                        <p:attrNameLst>
                                          <p:attrName>style.visibility</p:attrName>
                                        </p:attrNameLst>
                                      </p:cBhvr>
                                      <p:to>
                                        <p:strVal val="visible"/>
                                      </p:to>
                                    </p:set>
                                    <p:animEffect transition="in" filter="fade">
                                      <p:cBhvr>
                                        <p:cTn id="167" dur="100"/>
                                        <p:tgtEl>
                                          <p:spTgt spid="35"/>
                                        </p:tgtEl>
                                      </p:cBhvr>
                                    </p:animEffect>
                                  </p:childTnLst>
                                </p:cTn>
                              </p:par>
                            </p:childTnLst>
                          </p:cTn>
                        </p:par>
                        <p:par>
                          <p:cTn id="168" fill="hold">
                            <p:stCondLst>
                              <p:cond delay="4100"/>
                            </p:stCondLst>
                            <p:childTnLst>
                              <p:par>
                                <p:cTn id="169" presetID="10" presetClass="entr" presetSubtype="0" fill="hold" nodeType="afterEffect">
                                  <p:stCondLst>
                                    <p:cond delay="0"/>
                                  </p:stCondLst>
                                  <p:childTnLst>
                                    <p:set>
                                      <p:cBhvr>
                                        <p:cTn id="170" dur="1" fill="hold">
                                          <p:stCondLst>
                                            <p:cond delay="0"/>
                                          </p:stCondLst>
                                        </p:cTn>
                                        <p:tgtEl>
                                          <p:spTgt spid="48"/>
                                        </p:tgtEl>
                                        <p:attrNameLst>
                                          <p:attrName>style.visibility</p:attrName>
                                        </p:attrNameLst>
                                      </p:cBhvr>
                                      <p:to>
                                        <p:strVal val="visible"/>
                                      </p:to>
                                    </p:set>
                                    <p:animEffect transition="in" filter="fade">
                                      <p:cBhvr>
                                        <p:cTn id="171" dur="100"/>
                                        <p:tgtEl>
                                          <p:spTgt spid="48"/>
                                        </p:tgtEl>
                                      </p:cBhvr>
                                    </p:animEffect>
                                  </p:childTnLst>
                                </p:cTn>
                              </p:par>
                            </p:childTnLst>
                          </p:cTn>
                        </p:par>
                        <p:par>
                          <p:cTn id="172" fill="hold">
                            <p:stCondLst>
                              <p:cond delay="4200"/>
                            </p:stCondLst>
                            <p:childTnLst>
                              <p:par>
                                <p:cTn id="173" presetID="10" presetClass="entr" presetSubtype="0" fill="hold" nodeType="afterEffect">
                                  <p:stCondLst>
                                    <p:cond delay="0"/>
                                  </p:stCondLst>
                                  <p:childTnLst>
                                    <p:set>
                                      <p:cBhvr>
                                        <p:cTn id="174" dur="1" fill="hold">
                                          <p:stCondLst>
                                            <p:cond delay="0"/>
                                          </p:stCondLst>
                                        </p:cTn>
                                        <p:tgtEl>
                                          <p:spTgt spid="41"/>
                                        </p:tgtEl>
                                        <p:attrNameLst>
                                          <p:attrName>style.visibility</p:attrName>
                                        </p:attrNameLst>
                                      </p:cBhvr>
                                      <p:to>
                                        <p:strVal val="visible"/>
                                      </p:to>
                                    </p:set>
                                    <p:animEffect transition="in" filter="fade">
                                      <p:cBhvr>
                                        <p:cTn id="175" dur="100"/>
                                        <p:tgtEl>
                                          <p:spTgt spid="41"/>
                                        </p:tgtEl>
                                      </p:cBhvr>
                                    </p:animEffect>
                                  </p:childTnLst>
                                </p:cTn>
                              </p:par>
                            </p:childTnLst>
                          </p:cTn>
                        </p:par>
                        <p:par>
                          <p:cTn id="176" fill="hold">
                            <p:stCondLst>
                              <p:cond delay="4300"/>
                            </p:stCondLst>
                            <p:childTnLst>
                              <p:par>
                                <p:cTn id="177" presetID="10" presetClass="entr" presetSubtype="0" fill="hold" nodeType="afterEffect">
                                  <p:stCondLst>
                                    <p:cond delay="0"/>
                                  </p:stCondLst>
                                  <p:childTnLst>
                                    <p:set>
                                      <p:cBhvr>
                                        <p:cTn id="178" dur="1" fill="hold">
                                          <p:stCondLst>
                                            <p:cond delay="0"/>
                                          </p:stCondLst>
                                        </p:cTn>
                                        <p:tgtEl>
                                          <p:spTgt spid="43"/>
                                        </p:tgtEl>
                                        <p:attrNameLst>
                                          <p:attrName>style.visibility</p:attrName>
                                        </p:attrNameLst>
                                      </p:cBhvr>
                                      <p:to>
                                        <p:strVal val="visible"/>
                                      </p:to>
                                    </p:set>
                                    <p:animEffect transition="in" filter="fade">
                                      <p:cBhvr>
                                        <p:cTn id="179" dur="100"/>
                                        <p:tgtEl>
                                          <p:spTgt spid="43"/>
                                        </p:tgtEl>
                                      </p:cBhvr>
                                    </p:animEffect>
                                  </p:childTnLst>
                                </p:cTn>
                              </p:par>
                            </p:childTnLst>
                          </p:cTn>
                        </p:par>
                        <p:par>
                          <p:cTn id="180" fill="hold">
                            <p:stCondLst>
                              <p:cond delay="4400"/>
                            </p:stCondLst>
                            <p:childTnLst>
                              <p:par>
                                <p:cTn id="181" presetID="10" presetClass="entr" presetSubtype="0" fill="hold" nodeType="afterEffect">
                                  <p:stCondLst>
                                    <p:cond delay="0"/>
                                  </p:stCondLst>
                                  <p:childTnLst>
                                    <p:set>
                                      <p:cBhvr>
                                        <p:cTn id="182" dur="1" fill="hold">
                                          <p:stCondLst>
                                            <p:cond delay="0"/>
                                          </p:stCondLst>
                                        </p:cTn>
                                        <p:tgtEl>
                                          <p:spTgt spid="55"/>
                                        </p:tgtEl>
                                        <p:attrNameLst>
                                          <p:attrName>style.visibility</p:attrName>
                                        </p:attrNameLst>
                                      </p:cBhvr>
                                      <p:to>
                                        <p:strVal val="visible"/>
                                      </p:to>
                                    </p:set>
                                    <p:animEffect transition="in" filter="fade">
                                      <p:cBhvr>
                                        <p:cTn id="183" dur="100"/>
                                        <p:tgtEl>
                                          <p:spTgt spid="55"/>
                                        </p:tgtEl>
                                      </p:cBhvr>
                                    </p:animEffect>
                                  </p:childTnLst>
                                </p:cTn>
                              </p:par>
                            </p:childTnLst>
                          </p:cTn>
                        </p:par>
                        <p:par>
                          <p:cTn id="184" fill="hold">
                            <p:stCondLst>
                              <p:cond delay="4500"/>
                            </p:stCondLst>
                            <p:childTnLst>
                              <p:par>
                                <p:cTn id="185" presetID="10" presetClass="entr" presetSubtype="0" fill="hold" nodeType="afterEffect">
                                  <p:stCondLst>
                                    <p:cond delay="0"/>
                                  </p:stCondLst>
                                  <p:childTnLst>
                                    <p:set>
                                      <p:cBhvr>
                                        <p:cTn id="186" dur="1" fill="hold">
                                          <p:stCondLst>
                                            <p:cond delay="0"/>
                                          </p:stCondLst>
                                        </p:cTn>
                                        <p:tgtEl>
                                          <p:spTgt spid="45"/>
                                        </p:tgtEl>
                                        <p:attrNameLst>
                                          <p:attrName>style.visibility</p:attrName>
                                        </p:attrNameLst>
                                      </p:cBhvr>
                                      <p:to>
                                        <p:strVal val="visible"/>
                                      </p:to>
                                    </p:set>
                                    <p:animEffect transition="in" filter="fade">
                                      <p:cBhvr>
                                        <p:cTn id="187" dur="100"/>
                                        <p:tgtEl>
                                          <p:spTgt spid="45"/>
                                        </p:tgtEl>
                                      </p:cBhvr>
                                    </p:animEffect>
                                  </p:childTnLst>
                                </p:cTn>
                              </p:par>
                            </p:childTnLst>
                          </p:cTn>
                        </p:par>
                        <p:par>
                          <p:cTn id="188" fill="hold">
                            <p:stCondLst>
                              <p:cond delay="4600"/>
                            </p:stCondLst>
                            <p:childTnLst>
                              <p:par>
                                <p:cTn id="189" presetID="10" presetClass="entr" presetSubtype="0" fill="hold" nodeType="afterEffect">
                                  <p:stCondLst>
                                    <p:cond delay="0"/>
                                  </p:stCondLst>
                                  <p:childTnLst>
                                    <p:set>
                                      <p:cBhvr>
                                        <p:cTn id="190" dur="1" fill="hold">
                                          <p:stCondLst>
                                            <p:cond delay="0"/>
                                          </p:stCondLst>
                                        </p:cTn>
                                        <p:tgtEl>
                                          <p:spTgt spid="47"/>
                                        </p:tgtEl>
                                        <p:attrNameLst>
                                          <p:attrName>style.visibility</p:attrName>
                                        </p:attrNameLst>
                                      </p:cBhvr>
                                      <p:to>
                                        <p:strVal val="visible"/>
                                      </p:to>
                                    </p:set>
                                    <p:animEffect transition="in" filter="fade">
                                      <p:cBhvr>
                                        <p:cTn id="191" dur="100"/>
                                        <p:tgtEl>
                                          <p:spTgt spid="47"/>
                                        </p:tgtEl>
                                      </p:cBhvr>
                                    </p:animEffect>
                                  </p:childTnLst>
                                </p:cTn>
                              </p:par>
                            </p:childTnLst>
                          </p:cTn>
                        </p:par>
                        <p:par>
                          <p:cTn id="192" fill="hold">
                            <p:stCondLst>
                              <p:cond delay="4700"/>
                            </p:stCondLst>
                            <p:childTnLst>
                              <p:par>
                                <p:cTn id="193" presetID="10" presetClass="entr" presetSubtype="0" fill="hold" nodeType="afterEffect">
                                  <p:stCondLst>
                                    <p:cond delay="0"/>
                                  </p:stCondLst>
                                  <p:childTnLst>
                                    <p:set>
                                      <p:cBhvr>
                                        <p:cTn id="194" dur="1" fill="hold">
                                          <p:stCondLst>
                                            <p:cond delay="0"/>
                                          </p:stCondLst>
                                        </p:cTn>
                                        <p:tgtEl>
                                          <p:spTgt spid="56"/>
                                        </p:tgtEl>
                                        <p:attrNameLst>
                                          <p:attrName>style.visibility</p:attrName>
                                        </p:attrNameLst>
                                      </p:cBhvr>
                                      <p:to>
                                        <p:strVal val="visible"/>
                                      </p:to>
                                    </p:set>
                                    <p:animEffect transition="in" filter="fade">
                                      <p:cBhvr>
                                        <p:cTn id="195" dur="100"/>
                                        <p:tgtEl>
                                          <p:spTgt spid="56"/>
                                        </p:tgtEl>
                                      </p:cBhvr>
                                    </p:animEffect>
                                  </p:childTnLst>
                                </p:cTn>
                              </p:par>
                            </p:childTnLst>
                          </p:cTn>
                        </p:par>
                        <p:par>
                          <p:cTn id="196" fill="hold">
                            <p:stCondLst>
                              <p:cond delay="4800"/>
                            </p:stCondLst>
                            <p:childTnLst>
                              <p:par>
                                <p:cTn id="197" presetID="10" presetClass="entr" presetSubtype="0" fill="hold" nodeType="afterEffect">
                                  <p:stCondLst>
                                    <p:cond delay="0"/>
                                  </p:stCondLst>
                                  <p:childTnLst>
                                    <p:set>
                                      <p:cBhvr>
                                        <p:cTn id="198" dur="1" fill="hold">
                                          <p:stCondLst>
                                            <p:cond delay="0"/>
                                          </p:stCondLst>
                                        </p:cTn>
                                        <p:tgtEl>
                                          <p:spTgt spid="44"/>
                                        </p:tgtEl>
                                        <p:attrNameLst>
                                          <p:attrName>style.visibility</p:attrName>
                                        </p:attrNameLst>
                                      </p:cBhvr>
                                      <p:to>
                                        <p:strVal val="visible"/>
                                      </p:to>
                                    </p:set>
                                    <p:animEffect transition="in" filter="fade">
                                      <p:cBhvr>
                                        <p:cTn id="199" dur="100"/>
                                        <p:tgtEl>
                                          <p:spTgt spid="44"/>
                                        </p:tgtEl>
                                      </p:cBhvr>
                                    </p:animEffect>
                                  </p:childTnLst>
                                </p:cTn>
                              </p:par>
                            </p:childTnLst>
                          </p:cTn>
                        </p:par>
                        <p:par>
                          <p:cTn id="200" fill="hold">
                            <p:stCondLst>
                              <p:cond delay="4900"/>
                            </p:stCondLst>
                            <p:childTnLst>
                              <p:par>
                                <p:cTn id="201" presetID="10" presetClass="entr" presetSubtype="0" fill="hold" nodeType="afterEffect">
                                  <p:stCondLst>
                                    <p:cond delay="0"/>
                                  </p:stCondLst>
                                  <p:childTnLst>
                                    <p:set>
                                      <p:cBhvr>
                                        <p:cTn id="202" dur="1" fill="hold">
                                          <p:stCondLst>
                                            <p:cond delay="0"/>
                                          </p:stCondLst>
                                        </p:cTn>
                                        <p:tgtEl>
                                          <p:spTgt spid="49"/>
                                        </p:tgtEl>
                                        <p:attrNameLst>
                                          <p:attrName>style.visibility</p:attrName>
                                        </p:attrNameLst>
                                      </p:cBhvr>
                                      <p:to>
                                        <p:strVal val="visible"/>
                                      </p:to>
                                    </p:set>
                                    <p:animEffect transition="in" filter="fade">
                                      <p:cBhvr>
                                        <p:cTn id="203" dur="100"/>
                                        <p:tgtEl>
                                          <p:spTgt spid="49"/>
                                        </p:tgtEl>
                                      </p:cBhvr>
                                    </p:animEffect>
                                  </p:childTnLst>
                                </p:cTn>
                              </p:par>
                            </p:childTnLst>
                          </p:cTn>
                        </p:par>
                        <p:par>
                          <p:cTn id="204" fill="hold">
                            <p:stCondLst>
                              <p:cond delay="5000"/>
                            </p:stCondLst>
                            <p:childTnLst>
                              <p:par>
                                <p:cTn id="205" presetID="10" presetClass="entr" presetSubtype="0" fill="hold" nodeType="afterEffect">
                                  <p:stCondLst>
                                    <p:cond delay="0"/>
                                  </p:stCondLst>
                                  <p:childTnLst>
                                    <p:set>
                                      <p:cBhvr>
                                        <p:cTn id="206" dur="1" fill="hold">
                                          <p:stCondLst>
                                            <p:cond delay="0"/>
                                          </p:stCondLst>
                                        </p:cTn>
                                        <p:tgtEl>
                                          <p:spTgt spid="53"/>
                                        </p:tgtEl>
                                        <p:attrNameLst>
                                          <p:attrName>style.visibility</p:attrName>
                                        </p:attrNameLst>
                                      </p:cBhvr>
                                      <p:to>
                                        <p:strVal val="visible"/>
                                      </p:to>
                                    </p:set>
                                    <p:animEffect transition="in" filter="fade">
                                      <p:cBhvr>
                                        <p:cTn id="207" dur="100"/>
                                        <p:tgtEl>
                                          <p:spTgt spid="53"/>
                                        </p:tgtEl>
                                      </p:cBhvr>
                                    </p:animEffect>
                                  </p:childTnLst>
                                </p:cTn>
                              </p:par>
                            </p:childTnLst>
                          </p:cTn>
                        </p:par>
                        <p:par>
                          <p:cTn id="208" fill="hold">
                            <p:stCondLst>
                              <p:cond delay="5100"/>
                            </p:stCondLst>
                            <p:childTnLst>
                              <p:par>
                                <p:cTn id="209" presetID="10" presetClass="entr" presetSubtype="0" fill="hold" nodeType="afterEffect">
                                  <p:stCondLst>
                                    <p:cond delay="0"/>
                                  </p:stCondLst>
                                  <p:childTnLst>
                                    <p:set>
                                      <p:cBhvr>
                                        <p:cTn id="210" dur="1" fill="hold">
                                          <p:stCondLst>
                                            <p:cond delay="0"/>
                                          </p:stCondLst>
                                        </p:cTn>
                                        <p:tgtEl>
                                          <p:spTgt spid="54"/>
                                        </p:tgtEl>
                                        <p:attrNameLst>
                                          <p:attrName>style.visibility</p:attrName>
                                        </p:attrNameLst>
                                      </p:cBhvr>
                                      <p:to>
                                        <p:strVal val="visible"/>
                                      </p:to>
                                    </p:set>
                                    <p:animEffect transition="in" filter="fade">
                                      <p:cBhvr>
                                        <p:cTn id="211" dur="100"/>
                                        <p:tgtEl>
                                          <p:spTgt spid="54"/>
                                        </p:tgtEl>
                                      </p:cBhvr>
                                    </p:animEffect>
                                  </p:childTnLst>
                                </p:cTn>
                              </p:par>
                            </p:childTnLst>
                          </p:cTn>
                        </p:par>
                        <p:par>
                          <p:cTn id="212" fill="hold">
                            <p:stCondLst>
                              <p:cond delay="5200"/>
                            </p:stCondLst>
                            <p:childTnLst>
                              <p:par>
                                <p:cTn id="213" presetID="10" presetClass="entr" presetSubtype="0" fill="hold" nodeType="after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fade">
                                      <p:cBhvr>
                                        <p:cTn id="215" dur="100"/>
                                        <p:tgtEl>
                                          <p:spTgt spid="57"/>
                                        </p:tgtEl>
                                      </p:cBhvr>
                                    </p:animEffect>
                                  </p:childTnLst>
                                </p:cTn>
                              </p:par>
                            </p:childTnLst>
                          </p:cTn>
                        </p:par>
                        <p:par>
                          <p:cTn id="216" fill="hold">
                            <p:stCondLst>
                              <p:cond delay="5300"/>
                            </p:stCondLst>
                            <p:childTnLst>
                              <p:par>
                                <p:cTn id="217" presetID="10" presetClass="entr" presetSubtype="0" fill="hold" nodeType="afterEffect">
                                  <p:stCondLst>
                                    <p:cond delay="0"/>
                                  </p:stCondLst>
                                  <p:childTnLst>
                                    <p:set>
                                      <p:cBhvr>
                                        <p:cTn id="218" dur="1" fill="hold">
                                          <p:stCondLst>
                                            <p:cond delay="0"/>
                                          </p:stCondLst>
                                        </p:cTn>
                                        <p:tgtEl>
                                          <p:spTgt spid="58"/>
                                        </p:tgtEl>
                                        <p:attrNameLst>
                                          <p:attrName>style.visibility</p:attrName>
                                        </p:attrNameLst>
                                      </p:cBhvr>
                                      <p:to>
                                        <p:strVal val="visible"/>
                                      </p:to>
                                    </p:set>
                                    <p:animEffect transition="in" filter="fade">
                                      <p:cBhvr>
                                        <p:cTn id="219" dur="1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35024C-C4E3-42DF-94B6-595120E0388A}"/>
              </a:ext>
            </a:extLst>
          </p:cNvPr>
          <p:cNvSpPr/>
          <p:nvPr/>
        </p:nvSpPr>
        <p:spPr>
          <a:xfrm rot="10800000" flipV="1">
            <a:off x="6845464" y="1670958"/>
            <a:ext cx="1965960" cy="1737360"/>
          </a:xfrm>
          <a:prstGeom prst="rect">
            <a:avLst/>
          </a:prstGeom>
          <a:solidFill>
            <a:schemeClr val="bg1"/>
          </a:solidFill>
          <a:ln w="3175">
            <a:solidFill>
              <a:schemeClr val="bg1">
                <a:lumMod val="85000"/>
              </a:schemeClr>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a:extLst>
              <a:ext uri="{FF2B5EF4-FFF2-40B4-BE49-F238E27FC236}">
                <a16:creationId xmlns:a16="http://schemas.microsoft.com/office/drawing/2014/main" id="{ABA98869-C83B-40A7-A018-3058C0C0C05F}"/>
              </a:ext>
            </a:extLst>
          </p:cNvPr>
          <p:cNvSpPr/>
          <p:nvPr/>
        </p:nvSpPr>
        <p:spPr>
          <a:xfrm rot="10800000" flipV="1">
            <a:off x="8994305" y="1670959"/>
            <a:ext cx="1965960" cy="1737360"/>
          </a:xfrm>
          <a:prstGeom prst="rect">
            <a:avLst/>
          </a:prstGeom>
          <a:solidFill>
            <a:schemeClr val="bg1"/>
          </a:solidFill>
          <a:ln w="3175">
            <a:solidFill>
              <a:schemeClr val="bg1">
                <a:lumMod val="85000"/>
              </a:schemeClr>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0" name="Rectangle 9">
            <a:extLst>
              <a:ext uri="{FF2B5EF4-FFF2-40B4-BE49-F238E27FC236}">
                <a16:creationId xmlns:a16="http://schemas.microsoft.com/office/drawing/2014/main" id="{34901982-E2E6-44E1-B27B-22FEC47BBE0B}"/>
              </a:ext>
            </a:extLst>
          </p:cNvPr>
          <p:cNvSpPr/>
          <p:nvPr/>
        </p:nvSpPr>
        <p:spPr>
          <a:xfrm rot="10800000" flipV="1">
            <a:off x="6845464" y="3591198"/>
            <a:ext cx="1965960" cy="1737360"/>
          </a:xfrm>
          <a:prstGeom prst="rect">
            <a:avLst/>
          </a:prstGeom>
          <a:solidFill>
            <a:schemeClr val="bg1"/>
          </a:solidFill>
          <a:ln w="3175">
            <a:solidFill>
              <a:schemeClr val="bg1">
                <a:lumMod val="85000"/>
              </a:schemeClr>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2" name="Rectangle 11">
            <a:extLst>
              <a:ext uri="{FF2B5EF4-FFF2-40B4-BE49-F238E27FC236}">
                <a16:creationId xmlns:a16="http://schemas.microsoft.com/office/drawing/2014/main" id="{D7551083-3D1A-4ACC-B3A8-E8F5A47AD8F6}"/>
              </a:ext>
            </a:extLst>
          </p:cNvPr>
          <p:cNvSpPr/>
          <p:nvPr/>
        </p:nvSpPr>
        <p:spPr>
          <a:xfrm rot="10800000" flipV="1">
            <a:off x="8994305" y="3591198"/>
            <a:ext cx="1965960" cy="1737360"/>
          </a:xfrm>
          <a:prstGeom prst="rect">
            <a:avLst/>
          </a:prstGeom>
          <a:solidFill>
            <a:schemeClr val="bg1"/>
          </a:solidFill>
          <a:ln w="3175">
            <a:solidFill>
              <a:schemeClr val="bg1">
                <a:lumMod val="85000"/>
              </a:schemeClr>
            </a:soli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43EDE98E-399A-41A2-A679-C6E33B08622A}"/>
              </a:ext>
            </a:extLst>
          </p:cNvPr>
          <p:cNvSpPr/>
          <p:nvPr/>
        </p:nvSpPr>
        <p:spPr>
          <a:xfrm rot="10800000" flipV="1">
            <a:off x="1271876" y="1670958"/>
            <a:ext cx="4114800" cy="3657600"/>
          </a:xfrm>
          <a:prstGeom prst="rect">
            <a:avLst/>
          </a:prstGeom>
          <a:solidFill>
            <a:schemeClr val="bg1"/>
          </a:solidFill>
          <a:ln w="57150">
            <a:gradFill>
              <a:gsLst>
                <a:gs pos="100000">
                  <a:srgbClr val="00B0F0"/>
                </a:gs>
                <a:gs pos="0">
                  <a:srgbClr val="0078D3"/>
                </a:gs>
              </a:gsLst>
              <a:lin ang="0" scaled="0"/>
            </a:gradFill>
          </a:ln>
          <a:effectLst>
            <a:outerShdw blurRad="63500"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pic>
        <p:nvPicPr>
          <p:cNvPr id="9" name="Picture 8">
            <a:extLst>
              <a:ext uri="{FF2B5EF4-FFF2-40B4-BE49-F238E27FC236}">
                <a16:creationId xmlns:a16="http://schemas.microsoft.com/office/drawing/2014/main" id="{F4156AE4-2346-4F22-9D55-4D38E5F568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9675965" y="3891596"/>
            <a:ext cx="602641" cy="498035"/>
          </a:xfrm>
          <a:prstGeom prst="rect">
            <a:avLst/>
          </a:prstGeom>
        </p:spPr>
      </p:pic>
      <p:pic>
        <p:nvPicPr>
          <p:cNvPr id="11" name="Picture 10">
            <a:extLst>
              <a:ext uri="{FF2B5EF4-FFF2-40B4-BE49-F238E27FC236}">
                <a16:creationId xmlns:a16="http://schemas.microsoft.com/office/drawing/2014/main" id="{5E5625C4-6626-40EC-AC74-AD3EF39A125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rot="18000000">
            <a:off x="7617520" y="3861956"/>
            <a:ext cx="421849" cy="557314"/>
          </a:xfrm>
          <a:prstGeom prst="rect">
            <a:avLst/>
          </a:prstGeom>
        </p:spPr>
      </p:pic>
      <p:grpSp>
        <p:nvGrpSpPr>
          <p:cNvPr id="16" name="Group 15">
            <a:extLst>
              <a:ext uri="{FF2B5EF4-FFF2-40B4-BE49-F238E27FC236}">
                <a16:creationId xmlns:a16="http://schemas.microsoft.com/office/drawing/2014/main" id="{255DF458-0349-46CC-A6EE-98606D068A46}"/>
              </a:ext>
            </a:extLst>
          </p:cNvPr>
          <p:cNvGrpSpPr/>
          <p:nvPr/>
        </p:nvGrpSpPr>
        <p:grpSpPr>
          <a:xfrm>
            <a:off x="9520700" y="2017610"/>
            <a:ext cx="913170" cy="332329"/>
            <a:chOff x="8635485" y="1885266"/>
            <a:chExt cx="1385575" cy="504251"/>
          </a:xfrm>
        </p:grpSpPr>
        <p:pic>
          <p:nvPicPr>
            <p:cNvPr id="13" name="Picture 12">
              <a:extLst>
                <a:ext uri="{FF2B5EF4-FFF2-40B4-BE49-F238E27FC236}">
                  <a16:creationId xmlns:a16="http://schemas.microsoft.com/office/drawing/2014/main" id="{2D35D2DE-FFAF-4A0C-BC59-7AFB35FDDC7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700000">
              <a:off x="9106660" y="2102271"/>
              <a:ext cx="914400" cy="287246"/>
            </a:xfrm>
            <a:prstGeom prst="rect">
              <a:avLst/>
            </a:prstGeom>
          </p:spPr>
        </p:pic>
        <p:pic>
          <p:nvPicPr>
            <p:cNvPr id="15" name="Picture 14">
              <a:extLst>
                <a:ext uri="{FF2B5EF4-FFF2-40B4-BE49-F238E27FC236}">
                  <a16:creationId xmlns:a16="http://schemas.microsoft.com/office/drawing/2014/main" id="{49ADA0ED-690B-464F-8B87-3044F915E7F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700000">
              <a:off x="8635485" y="1885266"/>
              <a:ext cx="914400" cy="287246"/>
            </a:xfrm>
            <a:prstGeom prst="rect">
              <a:avLst/>
            </a:prstGeom>
          </p:spPr>
        </p:pic>
      </p:grpSp>
      <p:pic>
        <p:nvPicPr>
          <p:cNvPr id="18" name="Picture 17">
            <a:extLst>
              <a:ext uri="{FF2B5EF4-FFF2-40B4-BE49-F238E27FC236}">
                <a16:creationId xmlns:a16="http://schemas.microsoft.com/office/drawing/2014/main" id="{E59E030A-8352-4F96-B3B0-ED04E0D42B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27124" y="1945105"/>
            <a:ext cx="602641" cy="503982"/>
          </a:xfrm>
          <a:prstGeom prst="rect">
            <a:avLst/>
          </a:prstGeom>
        </p:spPr>
      </p:pic>
      <p:sp>
        <p:nvSpPr>
          <p:cNvPr id="79" name="TextBox 78">
            <a:extLst>
              <a:ext uri="{FF2B5EF4-FFF2-40B4-BE49-F238E27FC236}">
                <a16:creationId xmlns:a16="http://schemas.microsoft.com/office/drawing/2014/main" id="{4595ABCF-3B04-4A0A-80B6-7809EF0A1C18}"/>
              </a:ext>
            </a:extLst>
          </p:cNvPr>
          <p:cNvSpPr txBox="1"/>
          <p:nvPr/>
        </p:nvSpPr>
        <p:spPr>
          <a:xfrm>
            <a:off x="2547624" y="3140116"/>
            <a:ext cx="1563303" cy="615553"/>
          </a:xfrm>
          <a:prstGeom prst="rect">
            <a:avLst/>
          </a:prstGeom>
          <a:noFill/>
        </p:spPr>
        <p:txBody>
          <a:bodyPr wrap="square" rtlCol="0">
            <a:spAutoFit/>
          </a:bodyPr>
          <a:lstStyle/>
          <a:p>
            <a:pPr algn="ctr"/>
            <a:r>
              <a:rPr lang="en-US" sz="1000" b="1" dirty="0">
                <a:latin typeface="Segoe UI" panose="020B0502040204020203" pitchFamily="34" charset="0"/>
                <a:cs typeface="Segoe UI" panose="020B0502040204020203" pitchFamily="34" charset="0"/>
              </a:rPr>
              <a:t>Sistema</a:t>
            </a:r>
          </a:p>
          <a:p>
            <a:pPr algn="ctr"/>
            <a:r>
              <a:rPr lang="pt-BR" sz="800" dirty="0" err="1">
                <a:latin typeface="Segoe UI" panose="020B0502040204020203" pitchFamily="34" charset="0"/>
                <a:cs typeface="Segoe UI" panose="020B0502040204020203" pitchFamily="34" charset="0"/>
              </a:rPr>
              <a:t>Placa-mãe</a:t>
            </a:r>
            <a:r>
              <a:rPr lang="pt-BR" sz="800" dirty="0">
                <a:latin typeface="Segoe UI" panose="020B0502040204020203" pitchFamily="34" charset="0"/>
                <a:cs typeface="Segoe UI" panose="020B0502040204020203" pitchFamily="34" charset="0"/>
              </a:rPr>
              <a:t>, chipset, chassi, fontes de alimentação, ventiladores</a:t>
            </a:r>
            <a:endParaRPr lang="en-US" sz="800" dirty="0">
              <a:latin typeface="Segoe UI" panose="020B0502040204020203" pitchFamily="34" charset="0"/>
              <a:cs typeface="Segoe UI" panose="020B0502040204020203" pitchFamily="34" charset="0"/>
            </a:endParaRPr>
          </a:p>
        </p:txBody>
      </p:sp>
      <p:sp>
        <p:nvSpPr>
          <p:cNvPr id="93" name="TextBox 92">
            <a:extLst>
              <a:ext uri="{FF2B5EF4-FFF2-40B4-BE49-F238E27FC236}">
                <a16:creationId xmlns:a16="http://schemas.microsoft.com/office/drawing/2014/main" id="{02587E22-B27C-49CC-AA65-6E12E565AE48}"/>
              </a:ext>
            </a:extLst>
          </p:cNvPr>
          <p:cNvSpPr txBox="1"/>
          <p:nvPr/>
        </p:nvSpPr>
        <p:spPr>
          <a:xfrm>
            <a:off x="6845464" y="2589866"/>
            <a:ext cx="1965959" cy="369332"/>
          </a:xfrm>
          <a:prstGeom prst="rect">
            <a:avLst/>
          </a:prstGeom>
          <a:noFill/>
        </p:spPr>
        <p:txBody>
          <a:bodyPr wrap="square" rtlCol="0">
            <a:spAutoFit/>
          </a:bodyPr>
          <a:lstStyle/>
          <a:p>
            <a:pPr algn="ctr"/>
            <a:r>
              <a:rPr lang="en-US" sz="1000" b="1" dirty="0" err="1">
                <a:latin typeface="Segoe UI" panose="020B0502040204020203" pitchFamily="34" charset="0"/>
                <a:cs typeface="Segoe UI" panose="020B0502040204020203" pitchFamily="34" charset="0"/>
              </a:rPr>
              <a:t>Escolha</a:t>
            </a:r>
            <a:r>
              <a:rPr lang="en-US" sz="1000" b="1" dirty="0">
                <a:latin typeface="Segoe UI" panose="020B0502040204020203" pitchFamily="34" charset="0"/>
                <a:cs typeface="Segoe UI" panose="020B0502040204020203" pitchFamily="34" charset="0"/>
              </a:rPr>
              <a:t> o </a:t>
            </a:r>
            <a:r>
              <a:rPr lang="en-US" sz="1000" b="1" dirty="0" err="1">
                <a:latin typeface="Segoe UI" panose="020B0502040204020203" pitchFamily="34" charset="0"/>
                <a:cs typeface="Segoe UI" panose="020B0502040204020203" pitchFamily="34" charset="0"/>
              </a:rPr>
              <a:t>processador</a:t>
            </a:r>
            <a:endParaRPr lang="en-US" sz="1000" b="1" dirty="0">
              <a:latin typeface="Segoe UI" panose="020B0502040204020203" pitchFamily="34" charset="0"/>
              <a:cs typeface="Segoe UI" panose="020B0502040204020203" pitchFamily="34" charset="0"/>
            </a:endParaRPr>
          </a:p>
          <a:p>
            <a:pPr algn="ctr"/>
            <a:endParaRPr lang="en-US" sz="800" dirty="0">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0C52F598-1BF0-46C4-AB87-B854A9D8691C}"/>
              </a:ext>
            </a:extLst>
          </p:cNvPr>
          <p:cNvSpPr txBox="1"/>
          <p:nvPr/>
        </p:nvSpPr>
        <p:spPr>
          <a:xfrm>
            <a:off x="9209495" y="2589866"/>
            <a:ext cx="1535580" cy="369332"/>
          </a:xfrm>
          <a:prstGeom prst="rect">
            <a:avLst/>
          </a:prstGeom>
          <a:noFill/>
        </p:spPr>
        <p:txBody>
          <a:bodyPr wrap="square" rtlCol="0">
            <a:spAutoFit/>
          </a:bodyPr>
          <a:lstStyle/>
          <a:p>
            <a:pPr algn="ctr"/>
            <a:r>
              <a:rPr lang="en-US" sz="1000" b="1" dirty="0" err="1">
                <a:latin typeface="Segoe UI" panose="020B0502040204020203" pitchFamily="34" charset="0"/>
                <a:cs typeface="Segoe UI" panose="020B0502040204020203" pitchFamily="34" charset="0"/>
              </a:rPr>
              <a:t>Escolha</a:t>
            </a:r>
            <a:r>
              <a:rPr lang="en-US" sz="1000" b="1" dirty="0">
                <a:latin typeface="Segoe UI" panose="020B0502040204020203" pitchFamily="34" charset="0"/>
                <a:cs typeface="Segoe UI" panose="020B0502040204020203" pitchFamily="34" charset="0"/>
              </a:rPr>
              <a:t> a </a:t>
            </a:r>
            <a:r>
              <a:rPr lang="en-US" sz="1000" b="1" dirty="0" err="1">
                <a:latin typeface="Segoe UI" panose="020B0502040204020203" pitchFamily="34" charset="0"/>
                <a:cs typeface="Segoe UI" panose="020B0502040204020203" pitchFamily="34" charset="0"/>
              </a:rPr>
              <a:t>memória</a:t>
            </a:r>
            <a:endParaRPr lang="en-US" sz="1000" b="1" dirty="0">
              <a:latin typeface="Segoe UI" panose="020B0502040204020203" pitchFamily="34" charset="0"/>
              <a:cs typeface="Segoe UI" panose="020B0502040204020203" pitchFamily="34" charset="0"/>
            </a:endParaRPr>
          </a:p>
          <a:p>
            <a:pPr algn="ctr"/>
            <a:endParaRPr lang="en-US" sz="800" dirty="0">
              <a:latin typeface="Segoe UI" panose="020B0502040204020203" pitchFamily="34" charset="0"/>
              <a:cs typeface="Segoe UI" panose="020B0502040204020203" pitchFamily="34" charset="0"/>
            </a:endParaRPr>
          </a:p>
        </p:txBody>
      </p:sp>
      <p:sp>
        <p:nvSpPr>
          <p:cNvPr id="97" name="TextBox 96">
            <a:extLst>
              <a:ext uri="{FF2B5EF4-FFF2-40B4-BE49-F238E27FC236}">
                <a16:creationId xmlns:a16="http://schemas.microsoft.com/office/drawing/2014/main" id="{33230CC1-1242-4707-8575-A47FB9CEBAF0}"/>
              </a:ext>
            </a:extLst>
          </p:cNvPr>
          <p:cNvSpPr txBox="1"/>
          <p:nvPr/>
        </p:nvSpPr>
        <p:spPr>
          <a:xfrm>
            <a:off x="7093195" y="4530108"/>
            <a:ext cx="1470499" cy="451406"/>
          </a:xfrm>
          <a:prstGeom prst="rect">
            <a:avLst/>
          </a:prstGeom>
          <a:noFill/>
        </p:spPr>
        <p:txBody>
          <a:bodyPr wrap="square" rtlCol="0">
            <a:spAutoFit/>
          </a:bodyPr>
          <a:lstStyle/>
          <a:p>
            <a:pPr algn="ctr"/>
            <a:r>
              <a:rPr lang="en-US" sz="1000" b="1" dirty="0" err="1">
                <a:latin typeface="Segoe UI" panose="020B0502040204020203" pitchFamily="34" charset="0"/>
                <a:cs typeface="Segoe UI" panose="020B0502040204020203" pitchFamily="34" charset="0"/>
              </a:rPr>
              <a:t>Escolha</a:t>
            </a:r>
            <a:r>
              <a:rPr lang="en-US" sz="1000" b="1" dirty="0">
                <a:latin typeface="Segoe UI" panose="020B0502040204020203" pitchFamily="34" charset="0"/>
                <a:cs typeface="Segoe UI" panose="020B0502040204020203" pitchFamily="34" charset="0"/>
              </a:rPr>
              <a:t> o disco</a:t>
            </a:r>
          </a:p>
          <a:p>
            <a:pPr algn="ctr"/>
            <a:endParaRPr lang="en-US" sz="800" dirty="0">
              <a:latin typeface="Segoe UI" panose="020B0502040204020203" pitchFamily="34" charset="0"/>
              <a:cs typeface="Segoe UI" panose="020B0502040204020203" pitchFamily="34" charset="0"/>
            </a:endParaRPr>
          </a:p>
          <a:p>
            <a:pPr algn="ctr"/>
            <a:endParaRPr lang="en-US" sz="800" baseline="30000" dirty="0">
              <a:latin typeface="Segoe UI" panose="020B0502040204020203" pitchFamily="34" charset="0"/>
              <a:cs typeface="Segoe UI" panose="020B0502040204020203" pitchFamily="34" charset="0"/>
            </a:endParaRPr>
          </a:p>
        </p:txBody>
      </p:sp>
      <p:grpSp>
        <p:nvGrpSpPr>
          <p:cNvPr id="152" name="Group 151">
            <a:extLst>
              <a:ext uri="{FF2B5EF4-FFF2-40B4-BE49-F238E27FC236}">
                <a16:creationId xmlns:a16="http://schemas.microsoft.com/office/drawing/2014/main" id="{0A0EA596-B49B-43C4-9743-6A7921467B54}"/>
              </a:ext>
            </a:extLst>
          </p:cNvPr>
          <p:cNvGrpSpPr/>
          <p:nvPr/>
        </p:nvGrpSpPr>
        <p:grpSpPr>
          <a:xfrm>
            <a:off x="2555735" y="2143444"/>
            <a:ext cx="1547080" cy="882455"/>
            <a:chOff x="3901439" y="1577988"/>
            <a:chExt cx="4591669" cy="2619090"/>
          </a:xfrm>
        </p:grpSpPr>
        <p:cxnSp>
          <p:nvCxnSpPr>
            <p:cNvPr id="136" name="Straight Connector 135">
              <a:extLst>
                <a:ext uri="{FF2B5EF4-FFF2-40B4-BE49-F238E27FC236}">
                  <a16:creationId xmlns:a16="http://schemas.microsoft.com/office/drawing/2014/main" id="{FD09B0E8-BEBF-45B9-A7A3-969065EAACA4}"/>
                </a:ext>
              </a:extLst>
            </p:cNvPr>
            <p:cNvCxnSpPr>
              <a:cxnSpLocks/>
            </p:cNvCxnSpPr>
            <p:nvPr/>
          </p:nvCxnSpPr>
          <p:spPr>
            <a:xfrm flipH="1">
              <a:off x="5749906" y="2505438"/>
              <a:ext cx="2743200" cy="114300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FBEDA50-B5C4-46AB-9391-BAC4D5018F2F}"/>
                </a:ext>
              </a:extLst>
            </p:cNvPr>
            <p:cNvCxnSpPr>
              <a:cxnSpLocks/>
            </p:cNvCxnSpPr>
            <p:nvPr/>
          </p:nvCxnSpPr>
          <p:spPr>
            <a:xfrm flipH="1">
              <a:off x="8493107" y="2500434"/>
              <a:ext cx="0" cy="54864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7E93118-ED5F-402B-BB23-7282DF0D66BD}"/>
                </a:ext>
              </a:extLst>
            </p:cNvPr>
            <p:cNvCxnSpPr>
              <a:cxnSpLocks/>
            </p:cNvCxnSpPr>
            <p:nvPr/>
          </p:nvCxnSpPr>
          <p:spPr>
            <a:xfrm flipH="1">
              <a:off x="5749906" y="3648438"/>
              <a:ext cx="0" cy="54864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347691E-FFAB-4592-837A-7A3F59360A15}"/>
                </a:ext>
              </a:extLst>
            </p:cNvPr>
            <p:cNvCxnSpPr>
              <a:cxnSpLocks/>
            </p:cNvCxnSpPr>
            <p:nvPr/>
          </p:nvCxnSpPr>
          <p:spPr>
            <a:xfrm flipH="1">
              <a:off x="5749908" y="3049074"/>
              <a:ext cx="2743200" cy="114300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FF3DCD2-D2E8-4B0F-AF87-B8668719C130}"/>
                </a:ext>
              </a:extLst>
            </p:cNvPr>
            <p:cNvCxnSpPr>
              <a:cxnSpLocks/>
            </p:cNvCxnSpPr>
            <p:nvPr/>
          </p:nvCxnSpPr>
          <p:spPr>
            <a:xfrm flipH="1" flipV="1">
              <a:off x="3901439" y="2725992"/>
              <a:ext cx="1828800" cy="91440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3F4CA7A-6437-4A92-BD37-C3ADBA5BA642}"/>
                </a:ext>
              </a:extLst>
            </p:cNvPr>
            <p:cNvCxnSpPr>
              <a:cxnSpLocks/>
            </p:cNvCxnSpPr>
            <p:nvPr/>
          </p:nvCxnSpPr>
          <p:spPr>
            <a:xfrm flipH="1">
              <a:off x="3901439" y="2725992"/>
              <a:ext cx="0" cy="54864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92BA1BC-DBB7-4B32-8E1D-7D831995D01B}"/>
                </a:ext>
              </a:extLst>
            </p:cNvPr>
            <p:cNvCxnSpPr>
              <a:cxnSpLocks/>
            </p:cNvCxnSpPr>
            <p:nvPr/>
          </p:nvCxnSpPr>
          <p:spPr>
            <a:xfrm flipH="1" flipV="1">
              <a:off x="3901439" y="3271775"/>
              <a:ext cx="1828800" cy="91440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99074CA-9F0E-4ACB-8BDB-B85752FD8DF1}"/>
                </a:ext>
              </a:extLst>
            </p:cNvPr>
            <p:cNvCxnSpPr>
              <a:cxnSpLocks/>
            </p:cNvCxnSpPr>
            <p:nvPr/>
          </p:nvCxnSpPr>
          <p:spPr>
            <a:xfrm flipH="1">
              <a:off x="3901439" y="1577988"/>
              <a:ext cx="2743200" cy="114300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CAC9F3-3306-4248-8DE8-AE56F0436C62}"/>
                </a:ext>
              </a:extLst>
            </p:cNvPr>
            <p:cNvCxnSpPr>
              <a:cxnSpLocks/>
            </p:cNvCxnSpPr>
            <p:nvPr/>
          </p:nvCxnSpPr>
          <p:spPr>
            <a:xfrm flipH="1" flipV="1">
              <a:off x="6644639" y="1577988"/>
              <a:ext cx="1828800" cy="91440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8D269982-F7DF-460F-9C54-02D1DAEE3CF6}"/>
                </a:ext>
              </a:extLst>
            </p:cNvPr>
            <p:cNvGrpSpPr/>
            <p:nvPr/>
          </p:nvGrpSpPr>
          <p:grpSpPr>
            <a:xfrm>
              <a:off x="5425439" y="3633270"/>
              <a:ext cx="152400" cy="355675"/>
              <a:chOff x="5425440" y="4931569"/>
              <a:chExt cx="152400" cy="701040"/>
            </a:xfrm>
          </p:grpSpPr>
          <p:cxnSp>
            <p:nvCxnSpPr>
              <p:cNvPr id="150" name="Straight Connector 149">
                <a:extLst>
                  <a:ext uri="{FF2B5EF4-FFF2-40B4-BE49-F238E27FC236}">
                    <a16:creationId xmlns:a16="http://schemas.microsoft.com/office/drawing/2014/main" id="{16C6B3DA-FDB4-4565-B320-1C71729478EE}"/>
                  </a:ext>
                </a:extLst>
              </p:cNvPr>
              <p:cNvCxnSpPr>
                <a:cxnSpLocks/>
              </p:cNvCxnSpPr>
              <p:nvPr/>
            </p:nvCxnSpPr>
            <p:spPr>
              <a:xfrm flipH="1">
                <a:off x="5425440" y="4931569"/>
                <a:ext cx="0" cy="54864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B860A62-393C-4032-9615-FA6FCCDA21A6}"/>
                  </a:ext>
                </a:extLst>
              </p:cNvPr>
              <p:cNvCxnSpPr>
                <a:cxnSpLocks/>
              </p:cNvCxnSpPr>
              <p:nvPr/>
            </p:nvCxnSpPr>
            <p:spPr>
              <a:xfrm flipH="1">
                <a:off x="5577840" y="5083969"/>
                <a:ext cx="0" cy="54864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cxnSp>
          <p:nvCxnSpPr>
            <p:cNvPr id="146" name="Straight Connector 145">
              <a:extLst>
                <a:ext uri="{FF2B5EF4-FFF2-40B4-BE49-F238E27FC236}">
                  <a16:creationId xmlns:a16="http://schemas.microsoft.com/office/drawing/2014/main" id="{20AA1F13-CFDB-4513-A6D9-2EBDF2E2E332}"/>
                </a:ext>
              </a:extLst>
            </p:cNvPr>
            <p:cNvCxnSpPr>
              <a:cxnSpLocks/>
            </p:cNvCxnSpPr>
            <p:nvPr/>
          </p:nvCxnSpPr>
          <p:spPr>
            <a:xfrm flipH="1" flipV="1">
              <a:off x="4663439" y="2403747"/>
              <a:ext cx="1828800" cy="91440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3215728-8FE8-4532-AEE3-4441FE64F85F}"/>
                </a:ext>
              </a:extLst>
            </p:cNvPr>
            <p:cNvCxnSpPr>
              <a:cxnSpLocks/>
            </p:cNvCxnSpPr>
            <p:nvPr/>
          </p:nvCxnSpPr>
          <p:spPr>
            <a:xfrm flipH="1">
              <a:off x="5273038" y="2129679"/>
              <a:ext cx="1371599" cy="57150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962D714-333E-478A-B67B-7773E2D7B2DA}"/>
                </a:ext>
              </a:extLst>
            </p:cNvPr>
            <p:cNvCxnSpPr>
              <a:cxnSpLocks/>
            </p:cNvCxnSpPr>
            <p:nvPr/>
          </p:nvCxnSpPr>
          <p:spPr>
            <a:xfrm flipH="1" flipV="1">
              <a:off x="6644637" y="2129679"/>
              <a:ext cx="1219201" cy="609601"/>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B2186F3-B76F-4BD4-B4CD-642FFC92FC0C}"/>
                </a:ext>
              </a:extLst>
            </p:cNvPr>
            <p:cNvCxnSpPr>
              <a:cxnSpLocks/>
            </p:cNvCxnSpPr>
            <p:nvPr/>
          </p:nvCxnSpPr>
          <p:spPr>
            <a:xfrm flipH="1">
              <a:off x="6644637" y="1581039"/>
              <a:ext cx="0" cy="548640"/>
            </a:xfrm>
            <a:prstGeom prst="line">
              <a:avLst/>
            </a:prstGeom>
            <a:ln w="1905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pic>
        <p:nvPicPr>
          <p:cNvPr id="156" name="Graphic 155" descr="Add">
            <a:extLst>
              <a:ext uri="{FF2B5EF4-FFF2-40B4-BE49-F238E27FC236}">
                <a16:creationId xmlns:a16="http://schemas.microsoft.com/office/drawing/2014/main" id="{B98FFCA3-277C-4755-A426-320BEDB9836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867400" y="3301639"/>
            <a:ext cx="457200" cy="457200"/>
          </a:xfrm>
          <a:prstGeom prst="rect">
            <a:avLst/>
          </a:prstGeom>
        </p:spPr>
      </p:pic>
      <p:sp>
        <p:nvSpPr>
          <p:cNvPr id="26" name="Rectangle: Rounded Corners 25">
            <a:extLst>
              <a:ext uri="{FF2B5EF4-FFF2-40B4-BE49-F238E27FC236}">
                <a16:creationId xmlns:a16="http://schemas.microsoft.com/office/drawing/2014/main" id="{D2536A73-EBB4-4DE1-B658-4BBF5CD1E74E}"/>
              </a:ext>
            </a:extLst>
          </p:cNvPr>
          <p:cNvSpPr/>
          <p:nvPr/>
        </p:nvSpPr>
        <p:spPr>
          <a:xfrm rot="10800000" flipV="1">
            <a:off x="2414875" y="1529442"/>
            <a:ext cx="1828800" cy="274320"/>
          </a:xfrm>
          <a:prstGeom prst="roundRect">
            <a:avLst>
              <a:gd name="adj" fmla="val 50000"/>
            </a:avLst>
          </a:prstGeom>
          <a:gradFill>
            <a:gsLst>
              <a:gs pos="100000">
                <a:srgbClr val="00B0F0"/>
              </a:gs>
              <a:gs pos="0">
                <a:srgbClr val="0777D4"/>
              </a:gs>
            </a:gsLst>
            <a:lin ang="0" scaled="0"/>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Azure Stack HCI Catalog</a:t>
            </a:r>
          </a:p>
        </p:txBody>
      </p:sp>
      <p:sp>
        <p:nvSpPr>
          <p:cNvPr id="32" name="TextBox 31">
            <a:extLst>
              <a:ext uri="{FF2B5EF4-FFF2-40B4-BE49-F238E27FC236}">
                <a16:creationId xmlns:a16="http://schemas.microsoft.com/office/drawing/2014/main" id="{2C44B393-6D8D-4432-81A1-B6ACA8079AF6}"/>
              </a:ext>
            </a:extLst>
          </p:cNvPr>
          <p:cNvSpPr txBox="1"/>
          <p:nvPr/>
        </p:nvSpPr>
        <p:spPr>
          <a:xfrm>
            <a:off x="1355047" y="4548440"/>
            <a:ext cx="2060179" cy="246221"/>
          </a:xfrm>
          <a:prstGeom prst="rect">
            <a:avLst/>
          </a:prstGeom>
          <a:noFill/>
        </p:spPr>
        <p:txBody>
          <a:bodyPr wrap="none" rtlCol="0">
            <a:spAutoFit/>
          </a:bodyPr>
          <a:lstStyle/>
          <a:p>
            <a:pPr algn="ctr"/>
            <a:r>
              <a:rPr lang="en-US" sz="1000" b="1" dirty="0" err="1">
                <a:latin typeface="Segoe UI" panose="020B0502040204020203" pitchFamily="34" charset="0"/>
                <a:cs typeface="Segoe UI" panose="020B0502040204020203" pitchFamily="34" charset="0"/>
              </a:rPr>
              <a:t>Adaptador</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barramento</a:t>
            </a:r>
            <a:r>
              <a:rPr lang="en-US" sz="1000" b="1" dirty="0">
                <a:latin typeface="Segoe UI" panose="020B0502040204020203" pitchFamily="34" charset="0"/>
                <a:cs typeface="Segoe UI" panose="020B0502040204020203" pitchFamily="34" charset="0"/>
              </a:rPr>
              <a:t> host</a:t>
            </a:r>
          </a:p>
        </p:txBody>
      </p:sp>
      <p:sp>
        <p:nvSpPr>
          <p:cNvPr id="33" name="TextBox 32">
            <a:extLst>
              <a:ext uri="{FF2B5EF4-FFF2-40B4-BE49-F238E27FC236}">
                <a16:creationId xmlns:a16="http://schemas.microsoft.com/office/drawing/2014/main" id="{F0A9E431-833A-49E7-892E-34576F5EF8DF}"/>
              </a:ext>
            </a:extLst>
          </p:cNvPr>
          <p:cNvSpPr txBox="1"/>
          <p:nvPr/>
        </p:nvSpPr>
        <p:spPr>
          <a:xfrm>
            <a:off x="3404140" y="4548440"/>
            <a:ext cx="1872629" cy="246221"/>
          </a:xfrm>
          <a:prstGeom prst="rect">
            <a:avLst/>
          </a:prstGeom>
          <a:noFill/>
        </p:spPr>
        <p:txBody>
          <a:bodyPr wrap="none" rtlCol="0">
            <a:spAutoFit/>
          </a:bodyPr>
          <a:lstStyle/>
          <a:p>
            <a:pPr algn="ctr"/>
            <a:r>
              <a:rPr lang="en-US" sz="1000" b="1" dirty="0" err="1">
                <a:latin typeface="Segoe UI" panose="020B0502040204020203" pitchFamily="34" charset="0"/>
                <a:cs typeface="Segoe UI" panose="020B0502040204020203" pitchFamily="34" charset="0"/>
              </a:rPr>
              <a:t>Família</a:t>
            </a:r>
            <a:r>
              <a:rPr lang="en-US" sz="1000" b="1" dirty="0">
                <a:latin typeface="Segoe UI" panose="020B0502040204020203" pitchFamily="34" charset="0"/>
                <a:cs typeface="Segoe UI" panose="020B0502040204020203" pitchFamily="34" charset="0"/>
              </a:rPr>
              <a:t> de </a:t>
            </a:r>
            <a:r>
              <a:rPr lang="en-US" sz="1000" b="1" dirty="0" err="1">
                <a:latin typeface="Segoe UI" panose="020B0502040204020203" pitchFamily="34" charset="0"/>
                <a:cs typeface="Segoe UI" panose="020B0502040204020203" pitchFamily="34" charset="0"/>
              </a:rPr>
              <a:t>adaptador</a:t>
            </a:r>
            <a:r>
              <a:rPr lang="en-US" sz="1000" b="1" dirty="0">
                <a:latin typeface="Segoe UI" panose="020B0502040204020203" pitchFamily="34" charset="0"/>
                <a:cs typeface="Segoe UI" panose="020B0502040204020203" pitchFamily="34" charset="0"/>
              </a:rPr>
              <a:t> e rede</a:t>
            </a:r>
          </a:p>
        </p:txBody>
      </p:sp>
      <p:sp>
        <p:nvSpPr>
          <p:cNvPr id="42" name="TextBox 41">
            <a:extLst>
              <a:ext uri="{FF2B5EF4-FFF2-40B4-BE49-F238E27FC236}">
                <a16:creationId xmlns:a16="http://schemas.microsoft.com/office/drawing/2014/main" id="{2EFD308A-D238-429B-A727-FFE4FF8B7E26}"/>
              </a:ext>
            </a:extLst>
          </p:cNvPr>
          <p:cNvSpPr txBox="1"/>
          <p:nvPr/>
        </p:nvSpPr>
        <p:spPr>
          <a:xfrm>
            <a:off x="9098203" y="4530107"/>
            <a:ext cx="1758165" cy="369332"/>
          </a:xfrm>
          <a:prstGeom prst="rect">
            <a:avLst/>
          </a:prstGeom>
          <a:noFill/>
        </p:spPr>
        <p:txBody>
          <a:bodyPr wrap="square" rtlCol="0">
            <a:spAutoFit/>
          </a:bodyPr>
          <a:lstStyle/>
          <a:p>
            <a:pPr algn="ctr"/>
            <a:r>
              <a:rPr lang="en-US" sz="1000" b="1" dirty="0" err="1">
                <a:latin typeface="Segoe UI" panose="020B0502040204020203" pitchFamily="34" charset="0"/>
                <a:cs typeface="Segoe UI" panose="020B0502040204020203" pitchFamily="34" charset="0"/>
              </a:rPr>
              <a:t>Escolha</a:t>
            </a:r>
            <a:r>
              <a:rPr lang="en-US" sz="1000" b="1" dirty="0">
                <a:latin typeface="Segoe UI" panose="020B0502040204020203" pitchFamily="34" charset="0"/>
                <a:cs typeface="Segoe UI" panose="020B0502040204020203" pitchFamily="34" charset="0"/>
              </a:rPr>
              <a:t> a </a:t>
            </a:r>
            <a:r>
              <a:rPr lang="en-US" sz="1000" b="1" dirty="0" err="1">
                <a:latin typeface="Segoe UI" panose="020B0502040204020203" pitchFamily="34" charset="0"/>
                <a:cs typeface="Segoe UI" panose="020B0502040204020203" pitchFamily="34" charset="0"/>
              </a:rPr>
              <a:t>placa</a:t>
            </a:r>
            <a:r>
              <a:rPr lang="en-US" sz="1000" b="1" dirty="0">
                <a:latin typeface="Segoe UI" panose="020B0502040204020203" pitchFamily="34" charset="0"/>
                <a:cs typeface="Segoe UI" panose="020B0502040204020203" pitchFamily="34" charset="0"/>
              </a:rPr>
              <a:t> de rede</a:t>
            </a:r>
            <a:endParaRPr lang="en-US" sz="800" b="1" dirty="0">
              <a:latin typeface="Segoe UI" panose="020B0502040204020203" pitchFamily="34" charset="0"/>
              <a:cs typeface="Segoe UI" panose="020B0502040204020203" pitchFamily="34" charset="0"/>
            </a:endParaRPr>
          </a:p>
          <a:p>
            <a:pPr algn="ctr"/>
            <a:endParaRPr lang="en-US" sz="800" dirty="0">
              <a:latin typeface="Segoe UI" panose="020B0502040204020203" pitchFamily="34" charset="0"/>
              <a:cs typeface="Segoe UI" panose="020B0502040204020203" pitchFamily="34" charset="0"/>
            </a:endParaRPr>
          </a:p>
        </p:txBody>
      </p:sp>
      <p:pic>
        <p:nvPicPr>
          <p:cNvPr id="64" name="Picture 63">
            <a:extLst>
              <a:ext uri="{FF2B5EF4-FFF2-40B4-BE49-F238E27FC236}">
                <a16:creationId xmlns:a16="http://schemas.microsoft.com/office/drawing/2014/main" id="{D563590B-3247-407A-B2AB-46A0E45BEBD4}"/>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1891782" y="3915182"/>
            <a:ext cx="946634" cy="548640"/>
          </a:xfrm>
          <a:prstGeom prst="rect">
            <a:avLst/>
          </a:prstGeom>
        </p:spPr>
      </p:pic>
      <p:pic>
        <p:nvPicPr>
          <p:cNvPr id="66" name="Picture 65">
            <a:extLst>
              <a:ext uri="{FF2B5EF4-FFF2-40B4-BE49-F238E27FC236}">
                <a16:creationId xmlns:a16="http://schemas.microsoft.com/office/drawing/2014/main" id="{B1069C44-4EA2-4FE4-8972-EA083C6B915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82869" y="3913030"/>
            <a:ext cx="662644" cy="548640"/>
          </a:xfrm>
          <a:prstGeom prst="rect">
            <a:avLst/>
          </a:prstGeom>
        </p:spPr>
      </p:pic>
      <p:sp>
        <p:nvSpPr>
          <p:cNvPr id="8" name="TextBox 7">
            <a:extLst>
              <a:ext uri="{FF2B5EF4-FFF2-40B4-BE49-F238E27FC236}">
                <a16:creationId xmlns:a16="http://schemas.microsoft.com/office/drawing/2014/main" id="{239841C3-1552-43B7-AAEA-515354BE4CC3}"/>
              </a:ext>
            </a:extLst>
          </p:cNvPr>
          <p:cNvSpPr txBox="1"/>
          <p:nvPr/>
        </p:nvSpPr>
        <p:spPr>
          <a:xfrm>
            <a:off x="385482" y="47103"/>
            <a:ext cx="8984383" cy="1692771"/>
          </a:xfrm>
          <a:prstGeom prst="rect">
            <a:avLst/>
          </a:prstGeom>
          <a:noFill/>
        </p:spPr>
        <p:txBody>
          <a:bodyPr wrap="none" rtlCol="0">
            <a:spAutoFit/>
          </a:bodyPr>
          <a:lstStyle/>
          <a:p>
            <a:r>
              <a:rPr lang="pt-BR" sz="4000" b="1" dirty="0">
                <a:solidFill>
                  <a:schemeClr val="bg1"/>
                </a:solidFill>
                <a:latin typeface="Segoe UI" panose="020B0502040204020203" pitchFamily="34" charset="0"/>
                <a:cs typeface="Segoe UI" panose="020B0502040204020203" pitchFamily="34" charset="0"/>
              </a:rPr>
              <a:t>Personalize o hardware para atender</a:t>
            </a:r>
          </a:p>
          <a:p>
            <a:r>
              <a:rPr lang="pt-BR" sz="4000" b="1" dirty="0">
                <a:solidFill>
                  <a:schemeClr val="bg1"/>
                </a:solidFill>
                <a:latin typeface="Segoe UI" panose="020B0502040204020203" pitchFamily="34" charset="0"/>
                <a:cs typeface="Segoe UI" panose="020B0502040204020203" pitchFamily="34" charset="0"/>
              </a:rPr>
              <a:t>às suas necessidades</a:t>
            </a:r>
            <a:endParaRPr lang="en-US" sz="4000" b="1" dirty="0">
              <a:solidFill>
                <a:schemeClr val="bg1"/>
              </a:solidFill>
              <a:latin typeface="Segoe UI" panose="020B0502040204020203" pitchFamily="34" charset="0"/>
              <a:cs typeface="Segoe UI" panose="020B0502040204020203" pitchFamily="34" charset="0"/>
            </a:endParaRPr>
          </a:p>
          <a:p>
            <a:endParaRPr lang="en-US" sz="2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10166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F911869-DF8C-4938-A642-FE76B4CE6934}"/>
              </a:ext>
            </a:extLst>
          </p:cNvPr>
          <p:cNvSpPr txBox="1"/>
          <p:nvPr/>
        </p:nvSpPr>
        <p:spPr>
          <a:xfrm>
            <a:off x="340659" y="16708"/>
            <a:ext cx="7875297" cy="1323439"/>
          </a:xfrm>
          <a:prstGeom prst="rect">
            <a:avLst/>
          </a:prstGeom>
          <a:noFill/>
        </p:spPr>
        <p:txBody>
          <a:bodyPr wrap="none" rtlCol="0">
            <a:spAutoFit/>
          </a:bodyPr>
          <a:lstStyle/>
          <a:p>
            <a:r>
              <a:rPr lang="pt-BR" sz="4000" b="1" dirty="0">
                <a:solidFill>
                  <a:schemeClr val="bg1"/>
                </a:solidFill>
                <a:latin typeface="Segoe UI" panose="020B0502040204020203" pitchFamily="34" charset="0"/>
                <a:cs typeface="Segoe UI" panose="020B0502040204020203" pitchFamily="34" charset="0"/>
              </a:rPr>
              <a:t>Problemas de acesso à Internet?</a:t>
            </a:r>
          </a:p>
          <a:p>
            <a:r>
              <a:rPr lang="pt-BR" sz="4000" b="1" dirty="0">
                <a:solidFill>
                  <a:schemeClr val="bg1"/>
                </a:solidFill>
                <a:latin typeface="Segoe UI" panose="020B0502040204020203" pitchFamily="34" charset="0"/>
                <a:cs typeface="Segoe UI" panose="020B0502040204020203" pitchFamily="34" charset="0"/>
              </a:rPr>
              <a:t>Sem problemas</a:t>
            </a:r>
            <a:endParaRPr lang="en-US" sz="4000" b="1" dirty="0">
              <a:solidFill>
                <a:schemeClr val="bg1"/>
              </a:solidFill>
              <a:latin typeface="Segoe UI" panose="020B0502040204020203" pitchFamily="34" charset="0"/>
              <a:cs typeface="Segoe UI" panose="020B0502040204020203" pitchFamily="34" charset="0"/>
            </a:endParaRPr>
          </a:p>
        </p:txBody>
      </p:sp>
      <p:grpSp>
        <p:nvGrpSpPr>
          <p:cNvPr id="68" name="Group 67">
            <a:extLst>
              <a:ext uri="{FF2B5EF4-FFF2-40B4-BE49-F238E27FC236}">
                <a16:creationId xmlns:a16="http://schemas.microsoft.com/office/drawing/2014/main" id="{ADD11BF2-A671-4CC2-9710-0E3BB092E325}"/>
              </a:ext>
            </a:extLst>
          </p:cNvPr>
          <p:cNvGrpSpPr/>
          <p:nvPr/>
        </p:nvGrpSpPr>
        <p:grpSpPr>
          <a:xfrm>
            <a:off x="1964572" y="6069464"/>
            <a:ext cx="8258928" cy="366226"/>
            <a:chOff x="1964572" y="5737770"/>
            <a:chExt cx="8258928" cy="366226"/>
          </a:xfrm>
        </p:grpSpPr>
        <p:cxnSp>
          <p:nvCxnSpPr>
            <p:cNvPr id="53" name="Straight Connector 52">
              <a:extLst>
                <a:ext uri="{FF2B5EF4-FFF2-40B4-BE49-F238E27FC236}">
                  <a16:creationId xmlns:a16="http://schemas.microsoft.com/office/drawing/2014/main" id="{DC630EB2-A0BB-43D5-BE6D-1679A652D1A0}"/>
                </a:ext>
              </a:extLst>
            </p:cNvPr>
            <p:cNvCxnSpPr>
              <a:cxnSpLocks/>
            </p:cNvCxnSpPr>
            <p:nvPr/>
          </p:nvCxnSpPr>
          <p:spPr>
            <a:xfrm>
              <a:off x="1964572" y="5921116"/>
              <a:ext cx="182880" cy="18288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6F5268B-71C0-4674-B477-6CF0B756ED30}"/>
                </a:ext>
              </a:extLst>
            </p:cNvPr>
            <p:cNvCxnSpPr>
              <a:cxnSpLocks/>
            </p:cNvCxnSpPr>
            <p:nvPr/>
          </p:nvCxnSpPr>
          <p:spPr>
            <a:xfrm flipH="1">
              <a:off x="1964572" y="5737770"/>
              <a:ext cx="182880" cy="18288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C9E7BC3-DAC0-466E-8715-436B38AEA2AC}"/>
                </a:ext>
              </a:extLst>
            </p:cNvPr>
            <p:cNvCxnSpPr>
              <a:cxnSpLocks/>
            </p:cNvCxnSpPr>
            <p:nvPr/>
          </p:nvCxnSpPr>
          <p:spPr>
            <a:xfrm>
              <a:off x="1981200" y="5921117"/>
              <a:ext cx="8229600" cy="0"/>
            </a:xfrm>
            <a:prstGeom prst="line">
              <a:avLst/>
            </a:prstGeom>
            <a:ln w="28575" cap="rnd">
              <a:gradFill>
                <a:gsLst>
                  <a:gs pos="0">
                    <a:schemeClr val="bg1"/>
                  </a:gs>
                  <a:gs pos="100000">
                    <a:schemeClr val="bg1">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9A481B-B3E2-467E-B967-EEA29183058C}"/>
                </a:ext>
              </a:extLst>
            </p:cNvPr>
            <p:cNvGrpSpPr/>
            <p:nvPr/>
          </p:nvGrpSpPr>
          <p:grpSpPr>
            <a:xfrm flipH="1">
              <a:off x="10040620" y="5737770"/>
              <a:ext cx="182880" cy="366226"/>
              <a:chOff x="603250" y="5795305"/>
              <a:chExt cx="182880" cy="366226"/>
            </a:xfrm>
          </p:grpSpPr>
          <p:cxnSp>
            <p:nvCxnSpPr>
              <p:cNvPr id="50" name="Straight Connector 49">
                <a:extLst>
                  <a:ext uri="{FF2B5EF4-FFF2-40B4-BE49-F238E27FC236}">
                    <a16:creationId xmlns:a16="http://schemas.microsoft.com/office/drawing/2014/main" id="{18121086-6B00-45B5-82CA-FD02CE1AD503}"/>
                  </a:ext>
                </a:extLst>
              </p:cNvPr>
              <p:cNvCxnSpPr>
                <a:cxnSpLocks/>
              </p:cNvCxnSpPr>
              <p:nvPr/>
            </p:nvCxnSpPr>
            <p:spPr>
              <a:xfrm>
                <a:off x="603250" y="5978651"/>
                <a:ext cx="182880" cy="18288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74566A1-680E-470B-A17C-376711D3BC1A}"/>
                  </a:ext>
                </a:extLst>
              </p:cNvPr>
              <p:cNvCxnSpPr>
                <a:cxnSpLocks/>
              </p:cNvCxnSpPr>
              <p:nvPr/>
            </p:nvCxnSpPr>
            <p:spPr>
              <a:xfrm flipH="1">
                <a:off x="603250" y="5795305"/>
                <a:ext cx="182880" cy="18288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29" name="TextBox 28">
            <a:extLst>
              <a:ext uri="{FF2B5EF4-FFF2-40B4-BE49-F238E27FC236}">
                <a16:creationId xmlns:a16="http://schemas.microsoft.com/office/drawing/2014/main" id="{EF88E6DD-A744-45B6-8A4B-DCF94668F344}"/>
              </a:ext>
            </a:extLst>
          </p:cNvPr>
          <p:cNvSpPr txBox="1"/>
          <p:nvPr/>
        </p:nvSpPr>
        <p:spPr>
          <a:xfrm>
            <a:off x="6553200" y="1696581"/>
            <a:ext cx="2877775"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Portal do Azure (</a:t>
            </a:r>
            <a:r>
              <a:rPr lang="en-US" b="1" dirty="0" err="1">
                <a:solidFill>
                  <a:schemeClr val="bg1"/>
                </a:solidFill>
                <a:latin typeface="Segoe UI Semibold" panose="020B0702040204020203" pitchFamily="34" charset="0"/>
                <a:cs typeface="Segoe UI Semibold" panose="020B0702040204020203" pitchFamily="34" charset="0"/>
              </a:rPr>
              <a:t>Incluído</a:t>
            </a:r>
            <a:r>
              <a:rPr lang="en-US" b="1" dirty="0">
                <a:solidFill>
                  <a:schemeClr val="bg1"/>
                </a:solidFill>
                <a:latin typeface="Segoe UI Semibold" panose="020B0702040204020203" pitchFamily="34" charset="0"/>
                <a:cs typeface="Segoe UI Semibold" panose="020B0702040204020203" pitchFamily="34" charset="0"/>
              </a:rPr>
              <a:t>)</a:t>
            </a:r>
          </a:p>
        </p:txBody>
      </p:sp>
      <p:sp>
        <p:nvSpPr>
          <p:cNvPr id="31" name="TextBox 30">
            <a:extLst>
              <a:ext uri="{FF2B5EF4-FFF2-40B4-BE49-F238E27FC236}">
                <a16:creationId xmlns:a16="http://schemas.microsoft.com/office/drawing/2014/main" id="{A4977A40-F742-4A8F-A664-6224094BAB3B}"/>
              </a:ext>
            </a:extLst>
          </p:cNvPr>
          <p:cNvSpPr txBox="1"/>
          <p:nvPr/>
        </p:nvSpPr>
        <p:spPr>
          <a:xfrm>
            <a:off x="1981200" y="1696581"/>
            <a:ext cx="3732368"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Windows Admin Center (</a:t>
            </a:r>
            <a:r>
              <a:rPr lang="en-US" b="1" dirty="0" err="1">
                <a:solidFill>
                  <a:schemeClr val="bg1"/>
                </a:solidFill>
                <a:latin typeface="Segoe UI Semibold" panose="020B0702040204020203" pitchFamily="34" charset="0"/>
                <a:cs typeface="Segoe UI Semibold" panose="020B0702040204020203" pitchFamily="34" charset="0"/>
              </a:rPr>
              <a:t>Incluído</a:t>
            </a:r>
            <a:r>
              <a:rPr lang="en-US" b="1" dirty="0">
                <a:solidFill>
                  <a:schemeClr val="bg1"/>
                </a:solidFill>
                <a:latin typeface="Segoe UI Semibold" panose="020B0702040204020203" pitchFamily="34" charset="0"/>
                <a:cs typeface="Segoe UI Semibold" panose="020B0702040204020203" pitchFamily="34" charset="0"/>
              </a:rPr>
              <a:t>)</a:t>
            </a:r>
          </a:p>
        </p:txBody>
      </p:sp>
      <p:sp>
        <p:nvSpPr>
          <p:cNvPr id="33" name="TextBox 32">
            <a:extLst>
              <a:ext uri="{FF2B5EF4-FFF2-40B4-BE49-F238E27FC236}">
                <a16:creationId xmlns:a16="http://schemas.microsoft.com/office/drawing/2014/main" id="{F6A3D349-21B8-4F46-A85E-998D0986F1B6}"/>
              </a:ext>
            </a:extLst>
          </p:cNvPr>
          <p:cNvSpPr txBox="1"/>
          <p:nvPr/>
        </p:nvSpPr>
        <p:spPr>
          <a:xfrm>
            <a:off x="1981200" y="2090653"/>
            <a:ext cx="3657600" cy="323165"/>
          </a:xfrm>
          <a:prstGeom prst="rect">
            <a:avLst/>
          </a:prstGeom>
          <a:noFill/>
        </p:spPr>
        <p:txBody>
          <a:bodyPr wrap="square" rtlCol="0">
            <a:spAutoFit/>
          </a:bodyPr>
          <a:lstStyle/>
          <a:p>
            <a:r>
              <a:rPr lang="en-US" sz="1500" dirty="0" err="1">
                <a:solidFill>
                  <a:schemeClr val="bg1"/>
                </a:solidFill>
                <a:latin typeface="Segoe UI" panose="020B0502040204020203" pitchFamily="34" charset="0"/>
                <a:cs typeface="Segoe UI" panose="020B0502040204020203" pitchFamily="34" charset="0"/>
              </a:rPr>
              <a:t>Localmente</a:t>
            </a:r>
            <a:r>
              <a:rPr lang="en-US" sz="1500" dirty="0">
                <a:solidFill>
                  <a:schemeClr val="bg1"/>
                </a:solidFill>
                <a:latin typeface="Segoe UI" panose="020B0502040204020203" pitchFamily="34" charset="0"/>
                <a:cs typeface="Segoe UI" panose="020B0502040204020203" pitchFamily="34" charset="0"/>
              </a:rPr>
              <a:t>, sempre </a:t>
            </a:r>
            <a:r>
              <a:rPr lang="en-US" sz="1500" dirty="0" err="1">
                <a:solidFill>
                  <a:schemeClr val="bg1"/>
                </a:solidFill>
                <a:latin typeface="Segoe UI" panose="020B0502040204020203" pitchFamily="34" charset="0"/>
                <a:cs typeface="Segoe UI" panose="020B0502040204020203" pitchFamily="34" charset="0"/>
              </a:rPr>
              <a:t>disponível</a:t>
            </a:r>
            <a:endParaRPr lang="en-US" sz="1500" dirty="0">
              <a:solidFill>
                <a:schemeClr val="bg1"/>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D2FA010E-E61E-4CEF-826B-4589314F126E}"/>
              </a:ext>
            </a:extLst>
          </p:cNvPr>
          <p:cNvSpPr txBox="1"/>
          <p:nvPr/>
        </p:nvSpPr>
        <p:spPr>
          <a:xfrm>
            <a:off x="6553200" y="2007972"/>
            <a:ext cx="3670300" cy="323165"/>
          </a:xfrm>
          <a:prstGeom prst="rect">
            <a:avLst/>
          </a:prstGeom>
          <a:noFill/>
        </p:spPr>
        <p:txBody>
          <a:bodyPr wrap="square" rtlCol="0">
            <a:spAutoFit/>
          </a:bodyPr>
          <a:lstStyle/>
          <a:p>
            <a:r>
              <a:rPr lang="en-US" sz="1500" dirty="0" err="1">
                <a:solidFill>
                  <a:schemeClr val="bg1"/>
                </a:solidFill>
                <a:latin typeface="Segoe UI" panose="020B0502040204020203" pitchFamily="34" charset="0"/>
                <a:cs typeface="Segoe UI" panose="020B0502040204020203" pitchFamily="34" charset="0"/>
              </a:rPr>
              <a:t>Baseado</a:t>
            </a:r>
            <a:r>
              <a:rPr lang="en-US" sz="1500" dirty="0">
                <a:solidFill>
                  <a:schemeClr val="bg1"/>
                </a:solidFill>
                <a:latin typeface="Segoe UI" panose="020B0502040204020203" pitchFamily="34" charset="0"/>
                <a:cs typeface="Segoe UI" panose="020B0502040204020203" pitchFamily="34" charset="0"/>
              </a:rPr>
              <a:t> em nuvem, </a:t>
            </a:r>
            <a:r>
              <a:rPr lang="en-US" sz="1500" dirty="0" err="1">
                <a:solidFill>
                  <a:schemeClr val="bg1"/>
                </a:solidFill>
                <a:latin typeface="Segoe UI" panose="020B0502040204020203" pitchFamily="34" charset="0"/>
                <a:cs typeface="Segoe UI" panose="020B0502040204020203" pitchFamily="34" charset="0"/>
              </a:rPr>
              <a:t>altamente</a:t>
            </a:r>
            <a:r>
              <a:rPr lang="en-US" sz="1500" dirty="0">
                <a:solidFill>
                  <a:schemeClr val="bg1"/>
                </a:solidFill>
                <a:latin typeface="Segoe UI" panose="020B0502040204020203" pitchFamily="34" charset="0"/>
                <a:cs typeface="Segoe UI" panose="020B0502040204020203" pitchFamily="34" charset="0"/>
              </a:rPr>
              <a:t> </a:t>
            </a:r>
            <a:r>
              <a:rPr lang="en-US" sz="1500" dirty="0" err="1">
                <a:solidFill>
                  <a:schemeClr val="bg1"/>
                </a:solidFill>
                <a:latin typeface="Segoe UI" panose="020B0502040204020203" pitchFamily="34" charset="0"/>
                <a:cs typeface="Segoe UI" panose="020B0502040204020203" pitchFamily="34" charset="0"/>
              </a:rPr>
              <a:t>disponível</a:t>
            </a:r>
            <a:endParaRPr lang="en-US" sz="1500" dirty="0">
              <a:solidFill>
                <a:schemeClr val="bg1"/>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70D8100C-908A-434D-94A3-D0DC5D5C0783}"/>
              </a:ext>
            </a:extLst>
          </p:cNvPr>
          <p:cNvSpPr txBox="1"/>
          <p:nvPr/>
        </p:nvSpPr>
        <p:spPr>
          <a:xfrm>
            <a:off x="1981200" y="4791889"/>
            <a:ext cx="3169457" cy="987001"/>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en-US" sz="1000" dirty="0" err="1">
                <a:solidFill>
                  <a:schemeClr val="bg1"/>
                </a:solidFill>
                <a:latin typeface="Segoe UI" panose="020B0502040204020203" pitchFamily="34" charset="0"/>
                <a:cs typeface="Segoe UI" panose="020B0502040204020203" pitchFamily="34" charset="0"/>
              </a:rPr>
              <a:t>Configuração</a:t>
            </a:r>
            <a:r>
              <a:rPr lang="en-US" sz="1000" dirty="0">
                <a:solidFill>
                  <a:schemeClr val="bg1"/>
                </a:solidFill>
                <a:latin typeface="Segoe UI" panose="020B0502040204020203" pitchFamily="34" charset="0"/>
                <a:cs typeface="Segoe UI" panose="020B0502040204020203" pitchFamily="34" charset="0"/>
              </a:rPr>
              <a:t> </a:t>
            </a:r>
            <a:r>
              <a:rPr lang="en-US" sz="1000" dirty="0" err="1">
                <a:solidFill>
                  <a:schemeClr val="bg1"/>
                </a:solidFill>
                <a:latin typeface="Segoe UI" panose="020B0502040204020203" pitchFamily="34" charset="0"/>
                <a:cs typeface="Segoe UI" panose="020B0502040204020203" pitchFamily="34" charset="0"/>
              </a:rPr>
              <a:t>inicial</a:t>
            </a:r>
            <a:endParaRPr lang="en-US" sz="1000" dirty="0">
              <a:solidFill>
                <a:schemeClr val="bg1"/>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1000" dirty="0" err="1">
                <a:solidFill>
                  <a:schemeClr val="bg1"/>
                </a:solidFill>
                <a:latin typeface="Segoe UI" panose="020B0502040204020203" pitchFamily="34" charset="0"/>
                <a:cs typeface="Segoe UI" panose="020B0502040204020203" pitchFamily="34" charset="0"/>
              </a:rPr>
              <a:t>Gerencia</a:t>
            </a:r>
            <a:r>
              <a:rPr lang="en-US" sz="1000" dirty="0">
                <a:solidFill>
                  <a:schemeClr val="bg1"/>
                </a:solidFill>
                <a:latin typeface="Segoe UI" panose="020B0502040204020203" pitchFamily="34" charset="0"/>
                <a:cs typeface="Segoe UI" panose="020B0502040204020203" pitchFamily="34" charset="0"/>
              </a:rPr>
              <a:t> a </a:t>
            </a:r>
            <a:r>
              <a:rPr lang="en-US" sz="1000" dirty="0" err="1">
                <a:solidFill>
                  <a:schemeClr val="bg1"/>
                </a:solidFill>
                <a:latin typeface="Segoe UI" panose="020B0502040204020203" pitchFamily="34" charset="0"/>
                <a:cs typeface="Segoe UI" panose="020B0502040204020203" pitchFamily="34" charset="0"/>
              </a:rPr>
              <a:t>infraestrutura</a:t>
            </a:r>
            <a:endParaRPr lang="en-US" sz="1000" dirty="0">
              <a:solidFill>
                <a:schemeClr val="bg1"/>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1000" dirty="0" err="1">
                <a:solidFill>
                  <a:schemeClr val="bg1"/>
                </a:solidFill>
                <a:latin typeface="Segoe UI" panose="020B0502040204020203" pitchFamily="34" charset="0"/>
                <a:cs typeface="Segoe UI" panose="020B0502040204020203" pitchFamily="34" charset="0"/>
              </a:rPr>
              <a:t>Gerenciamento</a:t>
            </a:r>
            <a:r>
              <a:rPr lang="en-US" sz="1000" dirty="0">
                <a:solidFill>
                  <a:schemeClr val="bg1"/>
                </a:solidFill>
                <a:latin typeface="Segoe UI" panose="020B0502040204020203" pitchFamily="34" charset="0"/>
                <a:cs typeface="Segoe UI" panose="020B0502040204020203" pitchFamily="34" charset="0"/>
              </a:rPr>
              <a:t> do hardware </a:t>
            </a:r>
            <a:r>
              <a:rPr lang="en-US" sz="1000" dirty="0" err="1">
                <a:solidFill>
                  <a:schemeClr val="bg1"/>
                </a:solidFill>
                <a:latin typeface="Segoe UI" panose="020B0502040204020203" pitchFamily="34" charset="0"/>
                <a:cs typeface="Segoe UI" panose="020B0502040204020203" pitchFamily="34" charset="0"/>
              </a:rPr>
              <a:t>usando</a:t>
            </a:r>
            <a:r>
              <a:rPr lang="en-US" sz="1000" dirty="0">
                <a:solidFill>
                  <a:schemeClr val="bg1"/>
                </a:solidFill>
                <a:latin typeface="Segoe UI" panose="020B0502040204020203" pitchFamily="34" charset="0"/>
                <a:cs typeface="Segoe UI" panose="020B0502040204020203" pitchFamily="34" charset="0"/>
              </a:rPr>
              <a:t> </a:t>
            </a:r>
            <a:r>
              <a:rPr lang="en-US" sz="1000" dirty="0" err="1">
                <a:solidFill>
                  <a:schemeClr val="bg1"/>
                </a:solidFill>
                <a:latin typeface="Segoe UI" panose="020B0502040204020203" pitchFamily="34" charset="0"/>
                <a:cs typeface="Segoe UI" panose="020B0502040204020203" pitchFamily="34" charset="0"/>
              </a:rPr>
              <a:t>extensões</a:t>
            </a:r>
            <a:endParaRPr lang="en-US" sz="1000" dirty="0">
              <a:solidFill>
                <a:schemeClr val="bg1"/>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1000" dirty="0" err="1">
                <a:solidFill>
                  <a:schemeClr val="bg1"/>
                </a:solidFill>
                <a:latin typeface="Segoe UI" panose="020B0502040204020203" pitchFamily="34" charset="0"/>
                <a:cs typeface="Segoe UI" panose="020B0502040204020203" pitchFamily="34" charset="0"/>
              </a:rPr>
              <a:t>Solução</a:t>
            </a:r>
            <a:r>
              <a:rPr lang="en-US" sz="1000" dirty="0">
                <a:solidFill>
                  <a:schemeClr val="bg1"/>
                </a:solidFill>
                <a:latin typeface="Segoe UI" panose="020B0502040204020203" pitchFamily="34" charset="0"/>
                <a:cs typeface="Segoe UI" panose="020B0502040204020203" pitchFamily="34" charset="0"/>
              </a:rPr>
              <a:t> de </a:t>
            </a:r>
            <a:r>
              <a:rPr lang="en-US" sz="1000" dirty="0" err="1">
                <a:solidFill>
                  <a:schemeClr val="bg1"/>
                </a:solidFill>
                <a:latin typeface="Segoe UI" panose="020B0502040204020203" pitchFamily="34" charset="0"/>
                <a:cs typeface="Segoe UI" panose="020B0502040204020203" pitchFamily="34" charset="0"/>
              </a:rPr>
              <a:t>problemas</a:t>
            </a:r>
            <a:r>
              <a:rPr lang="en-US" sz="1000" dirty="0">
                <a:solidFill>
                  <a:schemeClr val="bg1"/>
                </a:solidFill>
                <a:latin typeface="Segoe UI" panose="020B0502040204020203" pitchFamily="34" charset="0"/>
                <a:cs typeface="Segoe UI" panose="020B0502040204020203" pitchFamily="34" charset="0"/>
              </a:rPr>
              <a:t> (Troubleshooting)</a:t>
            </a:r>
          </a:p>
        </p:txBody>
      </p:sp>
      <p:sp>
        <p:nvSpPr>
          <p:cNvPr id="39" name="TextBox 38">
            <a:extLst>
              <a:ext uri="{FF2B5EF4-FFF2-40B4-BE49-F238E27FC236}">
                <a16:creationId xmlns:a16="http://schemas.microsoft.com/office/drawing/2014/main" id="{50660704-B90D-407D-A558-DEF6A45ECAAF}"/>
              </a:ext>
            </a:extLst>
          </p:cNvPr>
          <p:cNvSpPr txBox="1"/>
          <p:nvPr/>
        </p:nvSpPr>
        <p:spPr>
          <a:xfrm>
            <a:off x="6553200" y="4791889"/>
            <a:ext cx="2730235" cy="987001"/>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en-US" sz="1000" dirty="0">
                <a:solidFill>
                  <a:schemeClr val="bg1"/>
                </a:solidFill>
                <a:latin typeface="Segoe UI" panose="020B0502040204020203" pitchFamily="34" charset="0"/>
                <a:cs typeface="Segoe UI" panose="020B0502040204020203" pitchFamily="34" charset="0"/>
              </a:rPr>
              <a:t>Visibilidade Global</a:t>
            </a:r>
          </a:p>
          <a:p>
            <a:pPr marL="285750" indent="-285750">
              <a:lnSpc>
                <a:spcPct val="150000"/>
              </a:lnSpc>
              <a:buFont typeface="Wingdings" panose="05000000000000000000" pitchFamily="2" charset="2"/>
              <a:buChar char="ü"/>
            </a:pPr>
            <a:r>
              <a:rPr lang="en-US" sz="1000" dirty="0" err="1">
                <a:solidFill>
                  <a:schemeClr val="bg1"/>
                </a:solidFill>
                <a:latin typeface="Segoe UI" panose="020B0502040204020203" pitchFamily="34" charset="0"/>
                <a:cs typeface="Segoe UI" panose="020B0502040204020203" pitchFamily="34" charset="0"/>
              </a:rPr>
              <a:t>Serviço</a:t>
            </a:r>
            <a:r>
              <a:rPr lang="en-US" sz="1000" dirty="0">
                <a:solidFill>
                  <a:schemeClr val="bg1"/>
                </a:solidFill>
                <a:latin typeface="Segoe UI" panose="020B0502040204020203" pitchFamily="34" charset="0"/>
                <a:cs typeface="Segoe UI" panose="020B0502040204020203" pitchFamily="34" charset="0"/>
              </a:rPr>
              <a:t> de </a:t>
            </a:r>
            <a:r>
              <a:rPr lang="en-US" sz="1000" dirty="0" err="1">
                <a:solidFill>
                  <a:schemeClr val="bg1"/>
                </a:solidFill>
                <a:latin typeface="Segoe UI" panose="020B0502040204020203" pitchFamily="34" charset="0"/>
                <a:cs typeface="Segoe UI" panose="020B0502040204020203" pitchFamily="34" charset="0"/>
              </a:rPr>
              <a:t>monitoramento</a:t>
            </a:r>
            <a:r>
              <a:rPr lang="en-US" sz="1000" dirty="0">
                <a:solidFill>
                  <a:schemeClr val="bg1"/>
                </a:solidFill>
                <a:latin typeface="Segoe UI" panose="020B0502040204020203" pitchFamily="34" charset="0"/>
                <a:cs typeface="Segoe UI" panose="020B0502040204020203" pitchFamily="34" charset="0"/>
              </a:rPr>
              <a:t> e </a:t>
            </a:r>
            <a:r>
              <a:rPr lang="en-US" sz="1000" dirty="0" err="1">
                <a:solidFill>
                  <a:schemeClr val="bg1"/>
                </a:solidFill>
                <a:latin typeface="Segoe UI" panose="020B0502040204020203" pitchFamily="34" charset="0"/>
                <a:cs typeface="Segoe UI" panose="020B0502040204020203" pitchFamily="34" charset="0"/>
              </a:rPr>
              <a:t>segurança</a:t>
            </a:r>
            <a:endParaRPr lang="en-US" sz="1000" dirty="0">
              <a:solidFill>
                <a:schemeClr val="bg1"/>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1000" dirty="0" err="1">
                <a:solidFill>
                  <a:schemeClr val="bg1"/>
                </a:solidFill>
                <a:latin typeface="Segoe UI" panose="020B0502040204020203" pitchFamily="34" charset="0"/>
                <a:cs typeface="Segoe UI" panose="020B0502040204020203" pitchFamily="34" charset="0"/>
              </a:rPr>
              <a:t>Solicite</a:t>
            </a:r>
            <a:r>
              <a:rPr lang="en-US" sz="1000" dirty="0">
                <a:solidFill>
                  <a:schemeClr val="bg1"/>
                </a:solidFill>
                <a:latin typeface="Segoe UI" panose="020B0502040204020203" pitchFamily="34" charset="0"/>
                <a:cs typeface="Segoe UI" panose="020B0502040204020203" pitchFamily="34" charset="0"/>
              </a:rPr>
              <a:t> </a:t>
            </a:r>
            <a:r>
              <a:rPr lang="en-US" sz="1000" dirty="0" err="1">
                <a:solidFill>
                  <a:schemeClr val="bg1"/>
                </a:solidFill>
                <a:latin typeface="Segoe UI" panose="020B0502040204020203" pitchFamily="34" charset="0"/>
                <a:cs typeface="Segoe UI" panose="020B0502040204020203" pitchFamily="34" charset="0"/>
              </a:rPr>
              <a:t>suporte</a:t>
            </a:r>
            <a:endParaRPr lang="en-US" sz="1000" dirty="0">
              <a:solidFill>
                <a:schemeClr val="bg1"/>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1000" dirty="0" err="1">
                <a:solidFill>
                  <a:schemeClr val="bg1"/>
                </a:solidFill>
                <a:latin typeface="Segoe UI" panose="020B0502040204020203" pitchFamily="34" charset="0"/>
                <a:cs typeface="Segoe UI" panose="020B0502040204020203" pitchFamily="34" charset="0"/>
              </a:rPr>
              <a:t>Cobrança</a:t>
            </a:r>
            <a:endParaRPr lang="en-US" sz="1000" dirty="0">
              <a:solidFill>
                <a:schemeClr val="bg1"/>
              </a:solidFill>
              <a:latin typeface="Segoe UI" panose="020B0502040204020203" pitchFamily="34" charset="0"/>
              <a:cs typeface="Segoe UI" panose="020B0502040204020203" pitchFamily="34" charset="0"/>
            </a:endParaRPr>
          </a:p>
        </p:txBody>
      </p:sp>
      <p:pic>
        <p:nvPicPr>
          <p:cNvPr id="62" name="Picture 61" descr="A screenshot of a computer&#10;&#10;Description automatically generated">
            <a:extLst>
              <a:ext uri="{FF2B5EF4-FFF2-40B4-BE49-F238E27FC236}">
                <a16:creationId xmlns:a16="http://schemas.microsoft.com/office/drawing/2014/main" id="{90E8A9E4-52E9-47A6-8DAB-6DD8A8025E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3200" y="2576014"/>
            <a:ext cx="3657600" cy="2056790"/>
          </a:xfrm>
          <a:prstGeom prst="rect">
            <a:avLst/>
          </a:prstGeom>
          <a:ln w="12700">
            <a:noFill/>
          </a:ln>
          <a:effectLst>
            <a:outerShdw blurRad="63500" dist="38100" dir="2700000" algn="tl" rotWithShape="0">
              <a:prstClr val="black">
                <a:alpha val="20000"/>
              </a:prstClr>
            </a:outerShdw>
          </a:effectLst>
        </p:spPr>
      </p:pic>
      <p:pic>
        <p:nvPicPr>
          <p:cNvPr id="64" name="Picture 63" descr="A screenshot of a computer&#10;&#10;Description automatically generated">
            <a:extLst>
              <a:ext uri="{FF2B5EF4-FFF2-40B4-BE49-F238E27FC236}">
                <a16:creationId xmlns:a16="http://schemas.microsoft.com/office/drawing/2014/main" id="{8B50C131-662C-4989-A06B-34BC03C0A2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81200" y="2596498"/>
            <a:ext cx="3657600" cy="2056790"/>
          </a:xfrm>
          <a:prstGeom prst="rect">
            <a:avLst/>
          </a:prstGeom>
          <a:ln w="12700">
            <a:noFill/>
          </a:ln>
          <a:effectLst>
            <a:outerShdw blurRad="63500" dist="38100" dir="2700000" algn="tl" rotWithShape="0">
              <a:prstClr val="black">
                <a:alpha val="20000"/>
              </a:prstClr>
            </a:outerShdw>
          </a:effectLst>
        </p:spPr>
      </p:pic>
      <p:sp>
        <p:nvSpPr>
          <p:cNvPr id="27" name="TextBox 26">
            <a:extLst>
              <a:ext uri="{FF2B5EF4-FFF2-40B4-BE49-F238E27FC236}">
                <a16:creationId xmlns:a16="http://schemas.microsoft.com/office/drawing/2014/main" id="{3FCD3B23-F0FF-4F0E-B210-4E7E0A1A8B3E}"/>
              </a:ext>
            </a:extLst>
          </p:cNvPr>
          <p:cNvSpPr txBox="1"/>
          <p:nvPr/>
        </p:nvSpPr>
        <p:spPr>
          <a:xfrm>
            <a:off x="4994673" y="6110045"/>
            <a:ext cx="2202655" cy="276999"/>
          </a:xfrm>
          <a:prstGeom prst="rect">
            <a:avLst/>
          </a:prstGeom>
          <a:solidFill>
            <a:schemeClr val="tx1"/>
          </a:solidFill>
        </p:spPr>
        <p:txBody>
          <a:bodyPr wrap="none" rtlCol="0">
            <a:spAutoFit/>
          </a:bodyPr>
          <a:lstStyle/>
          <a:p>
            <a:pPr algn="ctr"/>
            <a:r>
              <a:rPr lang="en-US" sz="1200" dirty="0" err="1">
                <a:solidFill>
                  <a:schemeClr val="bg1"/>
                </a:solidFill>
                <a:latin typeface="Segoe UI Semibold" panose="020B0702040204020203" pitchFamily="34" charset="0"/>
                <a:cs typeface="Segoe UI Semibold" panose="020B0702040204020203" pitchFamily="34" charset="0"/>
              </a:rPr>
              <a:t>Complementar</a:t>
            </a:r>
            <a:r>
              <a:rPr lang="en-US" sz="1200" dirty="0">
                <a:solidFill>
                  <a:schemeClr val="bg1"/>
                </a:solidFill>
                <a:latin typeface="Segoe UI Semibold" panose="020B0702040204020203" pitchFamily="34" charset="0"/>
                <a:cs typeface="Segoe UI Semibold" panose="020B0702040204020203" pitchFamily="34" charset="0"/>
              </a:rPr>
              <a:t> e </a:t>
            </a:r>
            <a:r>
              <a:rPr lang="en-US" sz="1200" dirty="0" err="1">
                <a:solidFill>
                  <a:schemeClr val="bg1"/>
                </a:solidFill>
                <a:latin typeface="Segoe UI Semibold" panose="020B0702040204020203" pitchFamily="34" charset="0"/>
                <a:cs typeface="Segoe UI Semibold" panose="020B0702040204020203" pitchFamily="34" charset="0"/>
              </a:rPr>
              <a:t>Consistente</a:t>
            </a:r>
            <a:endParaRPr lang="en-US" sz="12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37658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EFAE60-785A-4A34-959E-53A7E06D7182}"/>
              </a:ext>
            </a:extLst>
          </p:cNvPr>
          <p:cNvSpPr txBox="1"/>
          <p:nvPr/>
        </p:nvSpPr>
        <p:spPr>
          <a:xfrm>
            <a:off x="609601" y="2305615"/>
            <a:ext cx="4825800" cy="2708434"/>
          </a:xfrm>
          <a:prstGeom prst="rect">
            <a:avLst/>
          </a:prstGeom>
          <a:noFill/>
        </p:spPr>
        <p:txBody>
          <a:bodyPr wrap="square" rtlCol="0">
            <a:spAutoFit/>
          </a:bodyPr>
          <a:lstStyle/>
          <a:p>
            <a:r>
              <a:rPr lang="en-US" sz="5000" b="1" dirty="0">
                <a:solidFill>
                  <a:schemeClr val="bg1"/>
                </a:solidFill>
                <a:latin typeface="Segoe UI" panose="020B0502040204020203" pitchFamily="34" charset="0"/>
                <a:cs typeface="Segoe UI" panose="020B0502040204020203" pitchFamily="34" charset="0"/>
              </a:rPr>
              <a:t>Demo</a:t>
            </a:r>
            <a:endParaRPr lang="en-US" sz="5000" dirty="0">
              <a:solidFill>
                <a:srgbClr val="50E6FF"/>
              </a:solidFill>
              <a:latin typeface="Segoe UI" panose="020B0502040204020203" pitchFamily="34" charset="0"/>
              <a:cs typeface="Segoe UI" panose="020B0502040204020203" pitchFamily="34" charset="0"/>
            </a:endParaRPr>
          </a:p>
          <a:p>
            <a:r>
              <a:rPr lang="en-US" sz="3000" dirty="0">
                <a:solidFill>
                  <a:srgbClr val="50E6FF"/>
                </a:solidFill>
                <a:latin typeface="Segoe UI" panose="020B0502040204020203" pitchFamily="34" charset="0"/>
                <a:cs typeface="Segoe UI" panose="020B0502040204020203" pitchFamily="34" charset="0"/>
              </a:rPr>
              <a:t>—</a:t>
            </a:r>
            <a:endParaRPr lang="en-US" sz="3000" b="1" dirty="0">
              <a:solidFill>
                <a:schemeClr val="bg1"/>
              </a:solidFill>
              <a:latin typeface="Segoe UI" panose="020B0502040204020203" pitchFamily="34" charset="0"/>
              <a:cs typeface="Segoe UI" panose="020B0502040204020203" pitchFamily="34" charset="0"/>
            </a:endParaRPr>
          </a:p>
          <a:p>
            <a:r>
              <a:rPr lang="en-US" sz="3000" dirty="0" err="1">
                <a:solidFill>
                  <a:schemeClr val="bg1"/>
                </a:solidFill>
                <a:latin typeface="Segoe UI Semibold" panose="020B0702040204020203" pitchFamily="34" charset="0"/>
                <a:cs typeface="Segoe UI Semibold" panose="020B0702040204020203" pitchFamily="34" charset="0"/>
              </a:rPr>
              <a:t>Replique</a:t>
            </a:r>
            <a:r>
              <a:rPr lang="en-US" sz="3000" dirty="0">
                <a:solidFill>
                  <a:schemeClr val="bg1"/>
                </a:solidFill>
                <a:latin typeface="Segoe UI Semibold" panose="020B0702040204020203" pitchFamily="34" charset="0"/>
                <a:cs typeface="Segoe UI Semibold" panose="020B0702040204020203" pitchFamily="34" charset="0"/>
              </a:rPr>
              <a:t> </a:t>
            </a:r>
            <a:r>
              <a:rPr lang="en-US" sz="3000" dirty="0" err="1">
                <a:solidFill>
                  <a:schemeClr val="bg1"/>
                </a:solidFill>
                <a:latin typeface="Segoe UI Semibold" panose="020B0702040204020203" pitchFamily="34" charset="0"/>
                <a:cs typeface="Segoe UI Semibold" panose="020B0702040204020203" pitchFamily="34" charset="0"/>
              </a:rPr>
              <a:t>perfeitamente</a:t>
            </a:r>
            <a:r>
              <a:rPr lang="en-US" sz="3000" dirty="0">
                <a:solidFill>
                  <a:schemeClr val="bg1"/>
                </a:solidFill>
                <a:latin typeface="Segoe UI Semibold" panose="020B0702040204020203" pitchFamily="34" charset="0"/>
                <a:cs typeface="Segoe UI Semibold" panose="020B0702040204020203" pitchFamily="34" charset="0"/>
              </a:rPr>
              <a:t> as</a:t>
            </a:r>
          </a:p>
          <a:p>
            <a:r>
              <a:rPr lang="en-US" sz="3000" dirty="0" err="1">
                <a:solidFill>
                  <a:schemeClr val="bg1"/>
                </a:solidFill>
                <a:latin typeface="Segoe UI Semibold" panose="020B0702040204020203" pitchFamily="34" charset="0"/>
                <a:cs typeface="Segoe UI Semibold" panose="020B0702040204020203" pitchFamily="34" charset="0"/>
              </a:rPr>
              <a:t>máquinas</a:t>
            </a:r>
            <a:r>
              <a:rPr lang="en-US" sz="3000" dirty="0">
                <a:solidFill>
                  <a:schemeClr val="bg1"/>
                </a:solidFill>
                <a:latin typeface="Segoe UI Semibold" panose="020B0702040204020203" pitchFamily="34" charset="0"/>
                <a:cs typeface="Segoe UI Semibold" panose="020B0702040204020203" pitchFamily="34" charset="0"/>
              </a:rPr>
              <a:t> </a:t>
            </a:r>
            <a:r>
              <a:rPr lang="en-US" sz="3000" dirty="0" err="1">
                <a:solidFill>
                  <a:schemeClr val="bg1"/>
                </a:solidFill>
                <a:latin typeface="Segoe UI Semibold" panose="020B0702040204020203" pitchFamily="34" charset="0"/>
                <a:cs typeface="Segoe UI Semibold" panose="020B0702040204020203" pitchFamily="34" charset="0"/>
              </a:rPr>
              <a:t>virtuais</a:t>
            </a:r>
            <a:r>
              <a:rPr lang="en-US" sz="3000" dirty="0">
                <a:solidFill>
                  <a:schemeClr val="bg1"/>
                </a:solidFill>
                <a:latin typeface="Segoe UI Semibold" panose="020B0702040204020203" pitchFamily="34" charset="0"/>
                <a:cs typeface="Segoe UI Semibold" panose="020B0702040204020203" pitchFamily="34" charset="0"/>
              </a:rPr>
              <a:t> para o Azure</a:t>
            </a:r>
          </a:p>
        </p:txBody>
      </p:sp>
      <p:grpSp>
        <p:nvGrpSpPr>
          <p:cNvPr id="19" name="Group 18">
            <a:extLst>
              <a:ext uri="{FF2B5EF4-FFF2-40B4-BE49-F238E27FC236}">
                <a16:creationId xmlns:a16="http://schemas.microsoft.com/office/drawing/2014/main" id="{501E6E87-32AC-4B09-9A9E-746702506DB6}"/>
              </a:ext>
            </a:extLst>
          </p:cNvPr>
          <p:cNvGrpSpPr/>
          <p:nvPr/>
        </p:nvGrpSpPr>
        <p:grpSpPr>
          <a:xfrm>
            <a:off x="5789585" y="0"/>
            <a:ext cx="5973790" cy="6858000"/>
            <a:chOff x="523617" y="190500"/>
            <a:chExt cx="5973790" cy="6858000"/>
          </a:xfrm>
        </p:grpSpPr>
        <p:pic>
          <p:nvPicPr>
            <p:cNvPr id="8" name="Picture 7">
              <a:extLst>
                <a:ext uri="{FF2B5EF4-FFF2-40B4-BE49-F238E27FC236}">
                  <a16:creationId xmlns:a16="http://schemas.microsoft.com/office/drawing/2014/main" id="{E0E1B0FB-B10C-4FE1-BA96-AFB3969144E2}"/>
                </a:ext>
              </a:extLst>
            </p:cNvPr>
            <p:cNvPicPr>
              <a:picLocks noChangeAspect="1"/>
            </p:cNvPicPr>
            <p:nvPr/>
          </p:nvPicPr>
          <p:blipFill>
            <a:blip r:embed="rId2" cstate="screen">
              <a:biLevel thresh="25000"/>
              <a:alphaModFix/>
              <a:extLst>
                <a:ext uri="{28A0092B-C50C-407E-A947-70E740481C1C}">
                  <a14:useLocalDpi xmlns:a14="http://schemas.microsoft.com/office/drawing/2010/main"/>
                </a:ext>
              </a:extLst>
            </a:blip>
            <a:stretch>
              <a:fillRect/>
            </a:stretch>
          </p:blipFill>
          <p:spPr>
            <a:xfrm>
              <a:off x="523617" y="190500"/>
              <a:ext cx="5973790" cy="6858000"/>
            </a:xfrm>
            <a:prstGeom prst="rect">
              <a:avLst/>
            </a:prstGeom>
          </p:spPr>
        </p:pic>
        <p:sp>
          <p:nvSpPr>
            <p:cNvPr id="9" name="Oval 8">
              <a:extLst>
                <a:ext uri="{FF2B5EF4-FFF2-40B4-BE49-F238E27FC236}">
                  <a16:creationId xmlns:a16="http://schemas.microsoft.com/office/drawing/2014/main" id="{FEC23AF5-6255-4B50-B20A-9952D1FDE16C}"/>
                </a:ext>
              </a:extLst>
            </p:cNvPr>
            <p:cNvSpPr/>
            <p:nvPr/>
          </p:nvSpPr>
          <p:spPr>
            <a:xfrm>
              <a:off x="761523" y="912019"/>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AC971EE-E91A-41AB-ABE8-BF302A29E806}"/>
                </a:ext>
              </a:extLst>
            </p:cNvPr>
            <p:cNvSpPr/>
            <p:nvPr/>
          </p:nvSpPr>
          <p:spPr>
            <a:xfrm>
              <a:off x="2529363" y="2686944"/>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7D85C5-89F4-4352-B67E-DAE4EAAD293F}"/>
                </a:ext>
              </a:extLst>
            </p:cNvPr>
            <p:cNvSpPr/>
            <p:nvPr/>
          </p:nvSpPr>
          <p:spPr>
            <a:xfrm>
              <a:off x="4303394" y="4456212"/>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94BA29-A80E-450D-AE1C-4A341DE68B03}"/>
                </a:ext>
              </a:extLst>
            </p:cNvPr>
            <p:cNvSpPr/>
            <p:nvPr/>
          </p:nvSpPr>
          <p:spPr>
            <a:xfrm>
              <a:off x="6074568" y="6230720"/>
              <a:ext cx="137160" cy="137160"/>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9F6ED61-DA42-4BB4-A7C3-A886015D45D6}"/>
                </a:ext>
              </a:extLst>
            </p:cNvPr>
            <p:cNvCxnSpPr>
              <a:cxnSpLocks/>
            </p:cNvCxnSpPr>
            <p:nvPr/>
          </p:nvCxnSpPr>
          <p:spPr>
            <a:xfrm>
              <a:off x="839702" y="993140"/>
              <a:ext cx="5303520" cy="5303520"/>
            </a:xfrm>
            <a:prstGeom prst="line">
              <a:avLst/>
            </a:prstGeom>
            <a:ln w="38100">
              <a:solidFill>
                <a:srgbClr val="50E6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2687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C08A1CB-D943-4DB8-B81D-6A520F17DF8E}"/>
              </a:ext>
            </a:extLst>
          </p:cNvPr>
          <p:cNvSpPr txBox="1"/>
          <p:nvPr/>
        </p:nvSpPr>
        <p:spPr>
          <a:xfrm>
            <a:off x="3107201" y="612648"/>
            <a:ext cx="6472926" cy="1323439"/>
          </a:xfrm>
          <a:prstGeom prst="rect">
            <a:avLst/>
          </a:prstGeom>
          <a:noFill/>
        </p:spPr>
        <p:txBody>
          <a:bodyPr wrap="none" rtlCol="0">
            <a:spAutoFit/>
          </a:bodyPr>
          <a:lstStyle/>
          <a:p>
            <a:r>
              <a:rPr lang="en-US" sz="4000" b="1" dirty="0">
                <a:solidFill>
                  <a:schemeClr val="bg1"/>
                </a:solidFill>
                <a:latin typeface="Segoe UI" panose="020B0502040204020203" pitchFamily="34" charset="0"/>
                <a:cs typeface="Segoe UI" panose="020B0502040204020203" pitchFamily="34" charset="0"/>
              </a:rPr>
              <a:t>O que é o </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a:t>
            </a:r>
            <a:endParaRPr lang="en-US" sz="4000" i="1" dirty="0">
              <a:solidFill>
                <a:schemeClr val="bg1"/>
              </a:solidFill>
              <a:latin typeface="Segoe UI" panose="020B0502040204020203" pitchFamily="34" charset="0"/>
              <a:cs typeface="Segoe UI" panose="020B0502040204020203" pitchFamily="34" charset="0"/>
            </a:endParaRPr>
          </a:p>
          <a:p>
            <a:endParaRPr lang="en-US" sz="4000" i="1" dirty="0">
              <a:solidFill>
                <a:schemeClr val="bg1"/>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8BA36F6D-B14E-4C13-B0C7-9CEC20ED5C58}"/>
              </a:ext>
            </a:extLst>
          </p:cNvPr>
          <p:cNvSpPr txBox="1"/>
          <p:nvPr/>
        </p:nvSpPr>
        <p:spPr>
          <a:xfrm>
            <a:off x="981512" y="5143500"/>
            <a:ext cx="3576838" cy="323165"/>
          </a:xfrm>
          <a:prstGeom prst="rect">
            <a:avLst/>
          </a:prstGeom>
          <a:noFill/>
        </p:spPr>
        <p:txBody>
          <a:bodyPr wrap="square" rtlCol="0">
            <a:spAutoFit/>
          </a:bodyPr>
          <a:lstStyle/>
          <a:p>
            <a:pPr algn="ctr"/>
            <a:r>
              <a:rPr lang="en-US" sz="1500" b="1" dirty="0">
                <a:solidFill>
                  <a:schemeClr val="bg1"/>
                </a:solidFill>
                <a:latin typeface="Segoe UI" panose="020B0502040204020203" pitchFamily="34" charset="0"/>
                <a:cs typeface="Segoe UI" panose="020B0502040204020203" pitchFamily="34" charset="0"/>
              </a:rPr>
              <a:t>Infrastrutura hiperconvergente</a:t>
            </a:r>
            <a:endParaRPr lang="en-US" sz="1500" i="1" dirty="0">
              <a:solidFill>
                <a:schemeClr val="bg1"/>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317CF349-B5C5-41E2-B21A-C8662B3DB280}"/>
              </a:ext>
            </a:extLst>
          </p:cNvPr>
          <p:cNvSpPr txBox="1"/>
          <p:nvPr/>
        </p:nvSpPr>
        <p:spPr>
          <a:xfrm>
            <a:off x="4677800" y="5136158"/>
            <a:ext cx="2743200" cy="553998"/>
          </a:xfrm>
          <a:prstGeom prst="rect">
            <a:avLst/>
          </a:prstGeom>
          <a:noFill/>
        </p:spPr>
        <p:txBody>
          <a:bodyPr wrap="square" rtlCol="0">
            <a:spAutoFit/>
          </a:bodyPr>
          <a:lstStyle/>
          <a:p>
            <a:pPr algn="ctr"/>
            <a:r>
              <a:rPr lang="en-US" sz="1500" b="1" dirty="0" err="1">
                <a:solidFill>
                  <a:schemeClr val="bg1"/>
                </a:solidFill>
                <a:latin typeface="Segoe UI" panose="020B0502040204020203" pitchFamily="34" charset="0"/>
                <a:cs typeface="Segoe UI" panose="020B0502040204020203" pitchFamily="34" charset="0"/>
              </a:rPr>
              <a:t>Fornecido</a:t>
            </a:r>
            <a:r>
              <a:rPr lang="en-US" sz="1500" b="1" dirty="0">
                <a:solidFill>
                  <a:schemeClr val="bg1"/>
                </a:solidFill>
                <a:latin typeface="Segoe UI" panose="020B0502040204020203" pitchFamily="34" charset="0"/>
                <a:cs typeface="Segoe UI" panose="020B0502040204020203" pitchFamily="34" charset="0"/>
              </a:rPr>
              <a:t> </a:t>
            </a:r>
            <a:r>
              <a:rPr lang="en-US" sz="1500" b="1" dirty="0" err="1">
                <a:solidFill>
                  <a:schemeClr val="bg1"/>
                </a:solidFill>
                <a:latin typeface="Segoe UI" panose="020B0502040204020203" pitchFamily="34" charset="0"/>
                <a:cs typeface="Segoe UI" panose="020B0502040204020203" pitchFamily="34" charset="0"/>
              </a:rPr>
              <a:t>como</a:t>
            </a:r>
            <a:r>
              <a:rPr lang="en-US" sz="1500" b="1" dirty="0">
                <a:solidFill>
                  <a:schemeClr val="bg1"/>
                </a:solidFill>
                <a:latin typeface="Segoe UI" panose="020B0502040204020203" pitchFamily="34" charset="0"/>
                <a:cs typeface="Segoe UI" panose="020B0502040204020203" pitchFamily="34" charset="0"/>
              </a:rPr>
              <a:t> um </a:t>
            </a:r>
            <a:r>
              <a:rPr lang="en-US" sz="1500" b="1" dirty="0" err="1">
                <a:solidFill>
                  <a:schemeClr val="bg1"/>
                </a:solidFill>
                <a:latin typeface="Segoe UI" panose="020B0502040204020203" pitchFamily="34" charset="0"/>
                <a:cs typeface="Segoe UI" panose="020B0502040204020203" pitchFamily="34" charset="0"/>
              </a:rPr>
              <a:t>serviço</a:t>
            </a:r>
            <a:r>
              <a:rPr lang="en-US" sz="1500" b="1" dirty="0">
                <a:solidFill>
                  <a:schemeClr val="bg1"/>
                </a:solidFill>
                <a:latin typeface="Segoe UI" panose="020B0502040204020203" pitchFamily="34" charset="0"/>
                <a:cs typeface="Segoe UI" panose="020B0502040204020203" pitchFamily="34" charset="0"/>
              </a:rPr>
              <a:t> </a:t>
            </a:r>
            <a:r>
              <a:rPr lang="en-US" sz="1500" b="1" dirty="0" err="1">
                <a:solidFill>
                  <a:schemeClr val="bg1"/>
                </a:solidFill>
                <a:latin typeface="Segoe UI" panose="020B0502040204020203" pitchFamily="34" charset="0"/>
                <a:cs typeface="Segoe UI" panose="020B0502040204020203" pitchFamily="34" charset="0"/>
              </a:rPr>
              <a:t>híbrido</a:t>
            </a:r>
            <a:r>
              <a:rPr lang="en-US" sz="1500" b="1" dirty="0">
                <a:solidFill>
                  <a:schemeClr val="bg1"/>
                </a:solidFill>
                <a:latin typeface="Segoe UI" panose="020B0502040204020203" pitchFamily="34" charset="0"/>
                <a:cs typeface="Segoe UI" panose="020B0502040204020203" pitchFamily="34" charset="0"/>
              </a:rPr>
              <a:t> do Azure</a:t>
            </a:r>
          </a:p>
        </p:txBody>
      </p:sp>
      <p:sp>
        <p:nvSpPr>
          <p:cNvPr id="46" name="TextBox 45">
            <a:extLst>
              <a:ext uri="{FF2B5EF4-FFF2-40B4-BE49-F238E27FC236}">
                <a16:creationId xmlns:a16="http://schemas.microsoft.com/office/drawing/2014/main" id="{5CD11408-DDCD-4E76-8647-D586A13D7B7B}"/>
              </a:ext>
            </a:extLst>
          </p:cNvPr>
          <p:cNvSpPr txBox="1"/>
          <p:nvPr/>
        </p:nvSpPr>
        <p:spPr>
          <a:xfrm>
            <a:off x="7717861" y="5143499"/>
            <a:ext cx="3492627" cy="323165"/>
          </a:xfrm>
          <a:prstGeom prst="rect">
            <a:avLst/>
          </a:prstGeom>
          <a:noFill/>
        </p:spPr>
        <p:txBody>
          <a:bodyPr wrap="square" rtlCol="0">
            <a:spAutoFit/>
          </a:bodyPr>
          <a:lstStyle/>
          <a:p>
            <a:pPr algn="ctr"/>
            <a:r>
              <a:rPr lang="en-US" sz="1500" b="1" dirty="0">
                <a:solidFill>
                  <a:schemeClr val="bg1"/>
                </a:solidFill>
                <a:latin typeface="Segoe UI" panose="020B0502040204020203" pitchFamily="34" charset="0"/>
                <a:cs typeface="Segoe UI" panose="020B0502040204020203" pitchFamily="34" charset="0"/>
              </a:rPr>
              <a:t>Fácil de </a:t>
            </a:r>
            <a:r>
              <a:rPr lang="en-US" sz="1500" b="1" dirty="0" err="1">
                <a:solidFill>
                  <a:schemeClr val="bg1"/>
                </a:solidFill>
                <a:latin typeface="Segoe UI" panose="020B0502040204020203" pitchFamily="34" charset="0"/>
                <a:cs typeface="Segoe UI" panose="020B0502040204020203" pitchFamily="34" charset="0"/>
              </a:rPr>
              <a:t>gerenciar</a:t>
            </a:r>
            <a:r>
              <a:rPr lang="en-US" sz="1500" b="1" dirty="0">
                <a:solidFill>
                  <a:schemeClr val="bg1"/>
                </a:solidFill>
                <a:latin typeface="Segoe UI" panose="020B0502040204020203" pitchFamily="34" charset="0"/>
                <a:cs typeface="Segoe UI" panose="020B0502040204020203" pitchFamily="34" charset="0"/>
              </a:rPr>
              <a:t> e </a:t>
            </a:r>
            <a:r>
              <a:rPr lang="en-US" sz="1500" b="1" dirty="0" err="1">
                <a:solidFill>
                  <a:schemeClr val="bg1"/>
                </a:solidFill>
                <a:latin typeface="Segoe UI" panose="020B0502040204020203" pitchFamily="34" charset="0"/>
                <a:cs typeface="Segoe UI" panose="020B0502040204020203" pitchFamily="34" charset="0"/>
              </a:rPr>
              <a:t>operar</a:t>
            </a:r>
            <a:endParaRPr lang="en-US" sz="1500" i="1" dirty="0">
              <a:solidFill>
                <a:schemeClr val="bg1"/>
              </a:solidFill>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33CF3DF7-B116-4CA6-BAF7-0CD62CF8AD25}"/>
              </a:ext>
            </a:extLst>
          </p:cNvPr>
          <p:cNvSpPr/>
          <p:nvPr/>
        </p:nvSpPr>
        <p:spPr>
          <a:xfrm>
            <a:off x="1443745"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58CF5579-A27E-4B1F-952E-E6040D7317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86645" y="2400300"/>
            <a:ext cx="2057400" cy="2057400"/>
          </a:xfrm>
          <a:prstGeom prst="rect">
            <a:avLst/>
          </a:prstGeom>
        </p:spPr>
      </p:pic>
      <p:sp>
        <p:nvSpPr>
          <p:cNvPr id="48" name="Rectangle: Rounded Corners 47">
            <a:extLst>
              <a:ext uri="{FF2B5EF4-FFF2-40B4-BE49-F238E27FC236}">
                <a16:creationId xmlns:a16="http://schemas.microsoft.com/office/drawing/2014/main" id="{F478726B-33CC-41BF-A9E3-68E9FB0FAFC9}"/>
              </a:ext>
            </a:extLst>
          </p:cNvPr>
          <p:cNvSpPr/>
          <p:nvPr/>
        </p:nvSpPr>
        <p:spPr>
          <a:xfrm>
            <a:off x="4677800"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B46DB09F-5CF2-4DE8-A008-344A453CF4B8}"/>
              </a:ext>
            </a:extLst>
          </p:cNvPr>
          <p:cNvSpPr/>
          <p:nvPr/>
        </p:nvSpPr>
        <p:spPr>
          <a:xfrm>
            <a:off x="7911856"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3977F1C2-C5B7-48D8-8956-28484BA60314}"/>
              </a:ext>
            </a:extLst>
          </p:cNvPr>
          <p:cNvGrpSpPr/>
          <p:nvPr/>
        </p:nvGrpSpPr>
        <p:grpSpPr>
          <a:xfrm>
            <a:off x="4110294" y="3108960"/>
            <a:ext cx="640080" cy="640080"/>
            <a:chOff x="2986819" y="3181780"/>
            <a:chExt cx="457200" cy="457200"/>
          </a:xfrm>
        </p:grpSpPr>
        <p:sp>
          <p:nvSpPr>
            <p:cNvPr id="52" name="Oval 51">
              <a:extLst>
                <a:ext uri="{FF2B5EF4-FFF2-40B4-BE49-F238E27FC236}">
                  <a16:creationId xmlns:a16="http://schemas.microsoft.com/office/drawing/2014/main" id="{B3C8A96D-EC39-4EB2-8BCF-BC3A75541C4C}"/>
                </a:ext>
              </a:extLst>
            </p:cNvPr>
            <p:cNvSpPr/>
            <p:nvPr/>
          </p:nvSpPr>
          <p:spPr bwMode="auto">
            <a:xfrm>
              <a:off x="2986819" y="3181780"/>
              <a:ext cx="457200" cy="457200"/>
            </a:xfrm>
            <a:prstGeom prst="ellipse">
              <a:avLst/>
            </a:prstGeom>
            <a:solidFill>
              <a:schemeClr val="tx1"/>
            </a:solidFill>
            <a:ln w="3175" cap="flat" cmpd="sng" algn="ctr">
              <a:solidFill>
                <a:schemeClr val="tx1">
                  <a:lumMod val="75000"/>
                  <a:lumOff val="25000"/>
                </a:schemeClr>
              </a:solidFill>
              <a:prstDash val="solid"/>
              <a:miter lim="800000"/>
              <a:headEnd type="none" w="med" len="med"/>
              <a:tailEnd type="none" w="med" len="med"/>
            </a:ln>
            <a:effectLst>
              <a:outerShdw blurRad="50800" dir="2700000" algn="tl" rotWithShape="0">
                <a:schemeClr val="bg1">
                  <a:alpha val="2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endParaRPr kumimoji="0" lang="en-US" sz="2400" b="1" i="0" u="none" strike="noStrike" kern="0" cap="none" spc="0" normalizeH="0" baseline="0" noProof="0">
                <a:ln>
                  <a:noFill/>
                </a:ln>
                <a:solidFill>
                  <a:schemeClr val="tx1">
                    <a:lumMod val="85000"/>
                    <a:lumOff val="15000"/>
                  </a:schemeClr>
                </a:solidFill>
                <a:effectLst/>
                <a:uLnTx/>
                <a:uFillTx/>
                <a:latin typeface="Segoe UI" panose="020B0502040204020203" pitchFamily="34" charset="0"/>
                <a:ea typeface="+mn-ea"/>
                <a:cs typeface="Segoe UI" panose="020B0502040204020203" pitchFamily="34" charset="0"/>
              </a:endParaRPr>
            </a:p>
          </p:txBody>
        </p:sp>
        <p:pic>
          <p:nvPicPr>
            <p:cNvPr id="53" name="Graphic 52" descr="Add">
              <a:extLst>
                <a:ext uri="{FF2B5EF4-FFF2-40B4-BE49-F238E27FC236}">
                  <a16:creationId xmlns:a16="http://schemas.microsoft.com/office/drawing/2014/main" id="{42D00B1A-C86A-46F1-9A1E-F7D364F4DE6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23979" y="3318940"/>
              <a:ext cx="182880" cy="182880"/>
            </a:xfrm>
            <a:prstGeom prst="rect">
              <a:avLst/>
            </a:prstGeom>
          </p:spPr>
        </p:pic>
      </p:grpSp>
      <p:pic>
        <p:nvPicPr>
          <p:cNvPr id="40" name="Picture 39">
            <a:extLst>
              <a:ext uri="{FF2B5EF4-FFF2-40B4-BE49-F238E27FC236}">
                <a16:creationId xmlns:a16="http://schemas.microsoft.com/office/drawing/2014/main" id="{DDC12347-9A1D-4798-BAB9-5B540CC5A31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54756" y="2400300"/>
            <a:ext cx="2057400" cy="2057400"/>
          </a:xfrm>
          <a:prstGeom prst="rect">
            <a:avLst/>
          </a:prstGeom>
        </p:spPr>
      </p:pic>
      <p:pic>
        <p:nvPicPr>
          <p:cNvPr id="38" name="Picture 37">
            <a:extLst>
              <a:ext uri="{FF2B5EF4-FFF2-40B4-BE49-F238E27FC236}">
                <a16:creationId xmlns:a16="http://schemas.microsoft.com/office/drawing/2014/main" id="{08BF2307-550B-40AB-A9C6-2F40553498B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20700" y="2400300"/>
            <a:ext cx="2057400" cy="2057400"/>
          </a:xfrm>
          <a:prstGeom prst="rect">
            <a:avLst/>
          </a:prstGeom>
        </p:spPr>
      </p:pic>
      <p:grpSp>
        <p:nvGrpSpPr>
          <p:cNvPr id="57" name="Group 56">
            <a:extLst>
              <a:ext uri="{FF2B5EF4-FFF2-40B4-BE49-F238E27FC236}">
                <a16:creationId xmlns:a16="http://schemas.microsoft.com/office/drawing/2014/main" id="{D19D08E9-12CE-4F91-81D9-E24B3EA7BCE9}"/>
              </a:ext>
            </a:extLst>
          </p:cNvPr>
          <p:cNvGrpSpPr/>
          <p:nvPr/>
        </p:nvGrpSpPr>
        <p:grpSpPr>
          <a:xfrm>
            <a:off x="7346388" y="3108960"/>
            <a:ext cx="640080" cy="640080"/>
            <a:chOff x="2986819" y="3181780"/>
            <a:chExt cx="457200" cy="457200"/>
          </a:xfrm>
        </p:grpSpPr>
        <p:sp>
          <p:nvSpPr>
            <p:cNvPr id="58" name="Oval 57">
              <a:extLst>
                <a:ext uri="{FF2B5EF4-FFF2-40B4-BE49-F238E27FC236}">
                  <a16:creationId xmlns:a16="http://schemas.microsoft.com/office/drawing/2014/main" id="{18189265-00C1-4D63-A8C1-3455F220751C}"/>
                </a:ext>
              </a:extLst>
            </p:cNvPr>
            <p:cNvSpPr/>
            <p:nvPr/>
          </p:nvSpPr>
          <p:spPr bwMode="auto">
            <a:xfrm>
              <a:off x="2986819" y="3181780"/>
              <a:ext cx="457200" cy="457200"/>
            </a:xfrm>
            <a:prstGeom prst="ellipse">
              <a:avLst/>
            </a:prstGeom>
            <a:solidFill>
              <a:schemeClr val="tx1"/>
            </a:solidFill>
            <a:ln w="3175" cap="flat" cmpd="sng" algn="ctr">
              <a:solidFill>
                <a:schemeClr val="tx1">
                  <a:lumMod val="75000"/>
                  <a:lumOff val="25000"/>
                </a:schemeClr>
              </a:solidFill>
              <a:prstDash val="solid"/>
              <a:miter lim="800000"/>
              <a:headEnd type="none" w="med" len="med"/>
              <a:tailEnd type="none" w="med" len="med"/>
            </a:ln>
            <a:effectLst>
              <a:outerShdw blurRad="50800" dir="2700000" algn="tl" rotWithShape="0">
                <a:schemeClr val="bg1">
                  <a:alpha val="2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endParaRPr kumimoji="0" lang="en-US" sz="2400" b="1" i="0" u="none" strike="noStrike" kern="0" cap="none" spc="0" normalizeH="0" baseline="0" noProof="0">
                <a:ln>
                  <a:noFill/>
                </a:ln>
                <a:solidFill>
                  <a:schemeClr val="tx1">
                    <a:lumMod val="85000"/>
                    <a:lumOff val="15000"/>
                  </a:schemeClr>
                </a:solidFill>
                <a:effectLst/>
                <a:uLnTx/>
                <a:uFillTx/>
                <a:latin typeface="Segoe UI" panose="020B0502040204020203" pitchFamily="34" charset="0"/>
                <a:ea typeface="+mn-ea"/>
                <a:cs typeface="Segoe UI" panose="020B0502040204020203" pitchFamily="34" charset="0"/>
              </a:endParaRPr>
            </a:p>
          </p:txBody>
        </p:sp>
        <p:pic>
          <p:nvPicPr>
            <p:cNvPr id="59" name="Graphic 58" descr="Add">
              <a:extLst>
                <a:ext uri="{FF2B5EF4-FFF2-40B4-BE49-F238E27FC236}">
                  <a16:creationId xmlns:a16="http://schemas.microsoft.com/office/drawing/2014/main" id="{034E4592-C0D0-4187-8727-0404B06807C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23979" y="3318940"/>
              <a:ext cx="182880" cy="182880"/>
            </a:xfrm>
            <a:prstGeom prst="rect">
              <a:avLst/>
            </a:prstGeom>
          </p:spPr>
        </p:pic>
      </p:grpSp>
    </p:spTree>
    <p:extLst>
      <p:ext uri="{BB962C8B-B14F-4D97-AF65-F5344CB8AC3E}">
        <p14:creationId xmlns:p14="http://schemas.microsoft.com/office/powerpoint/2010/main" val="4269714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 ASR and Seamless Switch">
            <a:hlinkClick r:id="" action="ppaction://media"/>
            <a:extLst>
              <a:ext uri="{FF2B5EF4-FFF2-40B4-BE49-F238E27FC236}">
                <a16:creationId xmlns:a16="http://schemas.microsoft.com/office/drawing/2014/main" id="{31F065FB-70B2-40AE-BE20-2D9FA9D9EB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6106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C08A1CB-D943-4DB8-B81D-6A520F17DF8E}"/>
              </a:ext>
            </a:extLst>
          </p:cNvPr>
          <p:cNvSpPr txBox="1"/>
          <p:nvPr/>
        </p:nvSpPr>
        <p:spPr>
          <a:xfrm>
            <a:off x="329101" y="149184"/>
            <a:ext cx="9321270" cy="1323439"/>
          </a:xfrm>
          <a:prstGeom prst="rect">
            <a:avLst/>
          </a:prstGeom>
          <a:noFill/>
        </p:spPr>
        <p:txBody>
          <a:bodyPr wrap="none" rtlCol="0">
            <a:spAutoFit/>
          </a:bodyPr>
          <a:lstStyle/>
          <a:p>
            <a:r>
              <a:rPr lang="en-US" sz="4000" b="1" dirty="0" err="1">
                <a:solidFill>
                  <a:schemeClr val="bg1"/>
                </a:solidFill>
                <a:latin typeface="Segoe UI" panose="020B0502040204020203" pitchFamily="34" charset="0"/>
                <a:cs typeface="Segoe UI" panose="020B0502040204020203" pitchFamily="34" charset="0"/>
              </a:rPr>
              <a:t>Recapitulando</a:t>
            </a:r>
            <a:r>
              <a:rPr lang="en-US" sz="4000" b="1" dirty="0">
                <a:solidFill>
                  <a:schemeClr val="bg1"/>
                </a:solidFill>
                <a:latin typeface="Segoe UI" panose="020B0502040204020203" pitchFamily="34" charset="0"/>
                <a:cs typeface="Segoe UI" panose="020B0502040204020203" pitchFamily="34" charset="0"/>
              </a:rPr>
              <a:t>:</a:t>
            </a:r>
          </a:p>
          <a:p>
            <a:r>
              <a:rPr lang="en-US" sz="4000" b="1" dirty="0">
                <a:solidFill>
                  <a:schemeClr val="bg1"/>
                </a:solidFill>
                <a:latin typeface="Segoe UI" panose="020B0502040204020203" pitchFamily="34" charset="0"/>
                <a:cs typeface="Segoe UI" panose="020B0502040204020203" pitchFamily="34" charset="0"/>
              </a:rPr>
              <a:t>O que </a:t>
            </a:r>
            <a:r>
              <a:rPr lang="en-US" sz="4000" b="1" dirty="0" err="1">
                <a:solidFill>
                  <a:schemeClr val="bg1"/>
                </a:solidFill>
                <a:latin typeface="Segoe UI" panose="020B0502040204020203" pitchFamily="34" charset="0"/>
                <a:cs typeface="Segoe UI" panose="020B0502040204020203" pitchFamily="34" charset="0"/>
              </a:rPr>
              <a:t>há</a:t>
            </a:r>
            <a:r>
              <a:rPr lang="en-US" sz="4000" b="1" dirty="0">
                <a:solidFill>
                  <a:schemeClr val="bg1"/>
                </a:solidFill>
                <a:latin typeface="Segoe UI" panose="020B0502040204020203" pitchFamily="34" charset="0"/>
                <a:cs typeface="Segoe UI" panose="020B0502040204020203" pitchFamily="34" charset="0"/>
              </a:rPr>
              <a:t> de novo no </a:t>
            </a:r>
            <a:r>
              <a:rPr lang="en-US" sz="4000" b="1" dirty="0">
                <a:solidFill>
                  <a:srgbClr val="00ABEE"/>
                </a:solidFill>
                <a:latin typeface="Segoe UI" panose="020B0502040204020203" pitchFamily="34" charset="0"/>
                <a:cs typeface="Segoe UI" panose="020B0502040204020203" pitchFamily="34" charset="0"/>
              </a:rPr>
              <a:t>Azure Stack HCI</a:t>
            </a:r>
            <a:endParaRPr lang="en-US" sz="4000" i="1" dirty="0">
              <a:solidFill>
                <a:srgbClr val="00ABEE"/>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8BA36F6D-B14E-4C13-B0C7-9CEC20ED5C58}"/>
              </a:ext>
            </a:extLst>
          </p:cNvPr>
          <p:cNvSpPr txBox="1"/>
          <p:nvPr/>
        </p:nvSpPr>
        <p:spPr>
          <a:xfrm>
            <a:off x="1703400" y="3332203"/>
            <a:ext cx="2296978" cy="553998"/>
          </a:xfrm>
          <a:prstGeom prst="rect">
            <a:avLst/>
          </a:prstGeom>
          <a:noFill/>
        </p:spPr>
        <p:txBody>
          <a:bodyPr wrap="square" rtlCol="0">
            <a:spAutoFit/>
          </a:bodyPr>
          <a:lstStyle/>
          <a:p>
            <a:pPr algn="ctr"/>
            <a:r>
              <a:rPr lang="en-US" sz="1500" b="1" dirty="0" err="1">
                <a:solidFill>
                  <a:schemeClr val="bg1"/>
                </a:solidFill>
                <a:latin typeface="Segoe UI" panose="020B0502040204020203" pitchFamily="34" charset="0"/>
                <a:cs typeface="Segoe UI" panose="020B0502040204020203" pitchFamily="34" charset="0"/>
              </a:rPr>
              <a:t>Infrastrutura</a:t>
            </a:r>
            <a:r>
              <a:rPr lang="en-US" sz="1500" b="1" dirty="0">
                <a:solidFill>
                  <a:schemeClr val="bg1"/>
                </a:solidFill>
                <a:latin typeface="Segoe UI" panose="020B0502040204020203" pitchFamily="34" charset="0"/>
                <a:cs typeface="Segoe UI" panose="020B0502040204020203" pitchFamily="34" charset="0"/>
              </a:rPr>
              <a:t> hiperconvergente</a:t>
            </a:r>
            <a:endParaRPr lang="en-US" sz="1500" i="1" dirty="0">
              <a:solidFill>
                <a:schemeClr val="bg1"/>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317CF349-B5C5-41E2-B21A-C8662B3DB280}"/>
              </a:ext>
            </a:extLst>
          </p:cNvPr>
          <p:cNvSpPr txBox="1"/>
          <p:nvPr/>
        </p:nvSpPr>
        <p:spPr>
          <a:xfrm>
            <a:off x="4724400" y="3338500"/>
            <a:ext cx="2743199" cy="553998"/>
          </a:xfrm>
          <a:prstGeom prst="rect">
            <a:avLst/>
          </a:prstGeom>
          <a:noFill/>
        </p:spPr>
        <p:txBody>
          <a:bodyPr wrap="square" rtlCol="0">
            <a:spAutoFit/>
          </a:bodyPr>
          <a:lstStyle/>
          <a:p>
            <a:pPr algn="ctr"/>
            <a:r>
              <a:rPr lang="en-US" sz="1500" b="1" dirty="0" err="1">
                <a:solidFill>
                  <a:schemeClr val="bg1"/>
                </a:solidFill>
                <a:latin typeface="Segoe UI" panose="020B0502040204020203" pitchFamily="34" charset="0"/>
                <a:cs typeface="Segoe UI" panose="020B0502040204020203" pitchFamily="34" charset="0"/>
              </a:rPr>
              <a:t>Fornecido</a:t>
            </a:r>
            <a:r>
              <a:rPr lang="en-US" sz="1500" b="1" dirty="0">
                <a:solidFill>
                  <a:schemeClr val="bg1"/>
                </a:solidFill>
                <a:latin typeface="Segoe UI" panose="020B0502040204020203" pitchFamily="34" charset="0"/>
                <a:cs typeface="Segoe UI" panose="020B0502040204020203" pitchFamily="34" charset="0"/>
              </a:rPr>
              <a:t> </a:t>
            </a:r>
            <a:r>
              <a:rPr lang="en-US" sz="1500" b="1" dirty="0" err="1">
                <a:solidFill>
                  <a:schemeClr val="bg1"/>
                </a:solidFill>
                <a:latin typeface="Segoe UI" panose="020B0502040204020203" pitchFamily="34" charset="0"/>
                <a:cs typeface="Segoe UI" panose="020B0502040204020203" pitchFamily="34" charset="0"/>
              </a:rPr>
              <a:t>como</a:t>
            </a:r>
            <a:r>
              <a:rPr lang="en-US" sz="1500" b="1" dirty="0">
                <a:solidFill>
                  <a:schemeClr val="bg1"/>
                </a:solidFill>
                <a:latin typeface="Segoe UI" panose="020B0502040204020203" pitchFamily="34" charset="0"/>
                <a:cs typeface="Segoe UI" panose="020B0502040204020203" pitchFamily="34" charset="0"/>
              </a:rPr>
              <a:t> um </a:t>
            </a:r>
            <a:r>
              <a:rPr lang="en-US" sz="1500" b="1" dirty="0" err="1">
                <a:solidFill>
                  <a:schemeClr val="bg1"/>
                </a:solidFill>
                <a:latin typeface="Segoe UI" panose="020B0502040204020203" pitchFamily="34" charset="0"/>
                <a:cs typeface="Segoe UI" panose="020B0502040204020203" pitchFamily="34" charset="0"/>
              </a:rPr>
              <a:t>serviço</a:t>
            </a:r>
            <a:r>
              <a:rPr lang="en-US" sz="1500" b="1" dirty="0">
                <a:solidFill>
                  <a:schemeClr val="bg1"/>
                </a:solidFill>
                <a:latin typeface="Segoe UI" panose="020B0502040204020203" pitchFamily="34" charset="0"/>
                <a:cs typeface="Segoe UI" panose="020B0502040204020203" pitchFamily="34" charset="0"/>
              </a:rPr>
              <a:t> </a:t>
            </a:r>
            <a:r>
              <a:rPr lang="en-US" sz="1500" b="1" dirty="0" err="1">
                <a:solidFill>
                  <a:schemeClr val="bg1"/>
                </a:solidFill>
                <a:latin typeface="Segoe UI" panose="020B0502040204020203" pitchFamily="34" charset="0"/>
                <a:cs typeface="Segoe UI" panose="020B0502040204020203" pitchFamily="34" charset="0"/>
              </a:rPr>
              <a:t>híbrido</a:t>
            </a:r>
            <a:r>
              <a:rPr lang="en-US" sz="1500" b="1" dirty="0">
                <a:solidFill>
                  <a:schemeClr val="bg1"/>
                </a:solidFill>
                <a:latin typeface="Segoe UI" panose="020B0502040204020203" pitchFamily="34" charset="0"/>
                <a:cs typeface="Segoe UI" panose="020B0502040204020203" pitchFamily="34" charset="0"/>
              </a:rPr>
              <a:t> do Azure</a:t>
            </a:r>
          </a:p>
        </p:txBody>
      </p:sp>
      <p:sp>
        <p:nvSpPr>
          <p:cNvPr id="46" name="TextBox 45">
            <a:extLst>
              <a:ext uri="{FF2B5EF4-FFF2-40B4-BE49-F238E27FC236}">
                <a16:creationId xmlns:a16="http://schemas.microsoft.com/office/drawing/2014/main" id="{5CD11408-DDCD-4E76-8647-D586A13D7B7B}"/>
              </a:ext>
            </a:extLst>
          </p:cNvPr>
          <p:cNvSpPr txBox="1"/>
          <p:nvPr/>
        </p:nvSpPr>
        <p:spPr>
          <a:xfrm>
            <a:off x="8191621" y="3332203"/>
            <a:ext cx="2677456" cy="553998"/>
          </a:xfrm>
          <a:prstGeom prst="rect">
            <a:avLst/>
          </a:prstGeom>
          <a:noFill/>
        </p:spPr>
        <p:txBody>
          <a:bodyPr wrap="square" rtlCol="0">
            <a:spAutoFit/>
          </a:bodyPr>
          <a:lstStyle/>
          <a:p>
            <a:pPr algn="ctr"/>
            <a:r>
              <a:rPr lang="en-US" sz="1500" b="1" dirty="0">
                <a:solidFill>
                  <a:schemeClr val="bg1"/>
                </a:solidFill>
                <a:latin typeface="Segoe UI" panose="020B0502040204020203" pitchFamily="34" charset="0"/>
                <a:cs typeface="Segoe UI" panose="020B0502040204020203" pitchFamily="34" charset="0"/>
              </a:rPr>
              <a:t>Fácil de </a:t>
            </a:r>
            <a:r>
              <a:rPr lang="en-US" sz="1500" b="1" dirty="0" err="1">
                <a:solidFill>
                  <a:schemeClr val="bg1"/>
                </a:solidFill>
                <a:latin typeface="Segoe UI" panose="020B0502040204020203" pitchFamily="34" charset="0"/>
                <a:cs typeface="Segoe UI" panose="020B0502040204020203" pitchFamily="34" charset="0"/>
              </a:rPr>
              <a:t>gerenciar</a:t>
            </a:r>
            <a:r>
              <a:rPr lang="en-US" sz="1500" b="1" dirty="0">
                <a:solidFill>
                  <a:schemeClr val="bg1"/>
                </a:solidFill>
                <a:latin typeface="Segoe UI" panose="020B0502040204020203" pitchFamily="34" charset="0"/>
                <a:cs typeface="Segoe UI" panose="020B0502040204020203" pitchFamily="34" charset="0"/>
              </a:rPr>
              <a:t> e </a:t>
            </a:r>
            <a:r>
              <a:rPr lang="en-US" sz="1500" b="1" dirty="0" err="1">
                <a:solidFill>
                  <a:schemeClr val="bg1"/>
                </a:solidFill>
                <a:latin typeface="Segoe UI" panose="020B0502040204020203" pitchFamily="34" charset="0"/>
                <a:cs typeface="Segoe UI" panose="020B0502040204020203" pitchFamily="34" charset="0"/>
              </a:rPr>
              <a:t>operar</a:t>
            </a:r>
            <a:endParaRPr lang="en-US" sz="1500" i="1" dirty="0">
              <a:solidFill>
                <a:schemeClr val="bg1"/>
              </a:solidFill>
              <a:latin typeface="Segoe UI" panose="020B0502040204020203" pitchFamily="34" charset="0"/>
              <a:cs typeface="Segoe UI" panose="020B0502040204020203" pitchFamily="34" charset="0"/>
            </a:endParaRPr>
          </a:p>
          <a:p>
            <a:pPr algn="ctr"/>
            <a:endParaRPr lang="en-US" sz="1500" i="1" dirty="0">
              <a:solidFill>
                <a:schemeClr val="bg1"/>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3567C35C-E3E3-415D-86AB-393B72634E18}"/>
              </a:ext>
            </a:extLst>
          </p:cNvPr>
          <p:cNvGrpSpPr/>
          <p:nvPr/>
        </p:nvGrpSpPr>
        <p:grpSpPr>
          <a:xfrm>
            <a:off x="2394689" y="1780402"/>
            <a:ext cx="914400" cy="914400"/>
            <a:chOff x="1443745" y="2057400"/>
            <a:chExt cx="2743200" cy="2743200"/>
          </a:xfrm>
        </p:grpSpPr>
        <p:sp>
          <p:nvSpPr>
            <p:cNvPr id="12" name="Rectangle: Rounded Corners 11">
              <a:extLst>
                <a:ext uri="{FF2B5EF4-FFF2-40B4-BE49-F238E27FC236}">
                  <a16:creationId xmlns:a16="http://schemas.microsoft.com/office/drawing/2014/main" id="{33CF3DF7-B116-4CA6-BAF7-0CD62CF8AD25}"/>
                </a:ext>
              </a:extLst>
            </p:cNvPr>
            <p:cNvSpPr/>
            <p:nvPr/>
          </p:nvSpPr>
          <p:spPr>
            <a:xfrm>
              <a:off x="1443745"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58CF5579-A27E-4B1F-952E-E6040D7317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86645" y="2400300"/>
              <a:ext cx="2057400" cy="2057400"/>
            </a:xfrm>
            <a:prstGeom prst="rect">
              <a:avLst/>
            </a:prstGeom>
          </p:spPr>
        </p:pic>
      </p:grpSp>
      <p:grpSp>
        <p:nvGrpSpPr>
          <p:cNvPr id="4" name="Group 3">
            <a:extLst>
              <a:ext uri="{FF2B5EF4-FFF2-40B4-BE49-F238E27FC236}">
                <a16:creationId xmlns:a16="http://schemas.microsoft.com/office/drawing/2014/main" id="{76762305-BC79-4D5A-B6B9-171784D6A1B6}"/>
              </a:ext>
            </a:extLst>
          </p:cNvPr>
          <p:cNvGrpSpPr/>
          <p:nvPr/>
        </p:nvGrpSpPr>
        <p:grpSpPr>
          <a:xfrm>
            <a:off x="8882911" y="1780402"/>
            <a:ext cx="914400" cy="914400"/>
            <a:chOff x="7911856" y="2057400"/>
            <a:chExt cx="2743200" cy="2743200"/>
          </a:xfrm>
        </p:grpSpPr>
        <p:sp>
          <p:nvSpPr>
            <p:cNvPr id="50" name="Rectangle: Rounded Corners 49">
              <a:extLst>
                <a:ext uri="{FF2B5EF4-FFF2-40B4-BE49-F238E27FC236}">
                  <a16:creationId xmlns:a16="http://schemas.microsoft.com/office/drawing/2014/main" id="{B46DB09F-5CF2-4DE8-A008-344A453CF4B8}"/>
                </a:ext>
              </a:extLst>
            </p:cNvPr>
            <p:cNvSpPr/>
            <p:nvPr/>
          </p:nvSpPr>
          <p:spPr>
            <a:xfrm>
              <a:off x="7911856"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DDC12347-9A1D-4798-BAB9-5B540CC5A3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4756" y="2400300"/>
              <a:ext cx="2057400" cy="2057400"/>
            </a:xfrm>
            <a:prstGeom prst="rect">
              <a:avLst/>
            </a:prstGeom>
          </p:spPr>
        </p:pic>
      </p:grpSp>
      <p:grpSp>
        <p:nvGrpSpPr>
          <p:cNvPr id="3" name="Group 2">
            <a:extLst>
              <a:ext uri="{FF2B5EF4-FFF2-40B4-BE49-F238E27FC236}">
                <a16:creationId xmlns:a16="http://schemas.microsoft.com/office/drawing/2014/main" id="{4423A4AE-C6B4-419E-88A9-5797B306C75E}"/>
              </a:ext>
            </a:extLst>
          </p:cNvPr>
          <p:cNvGrpSpPr/>
          <p:nvPr/>
        </p:nvGrpSpPr>
        <p:grpSpPr>
          <a:xfrm>
            <a:off x="5638800" y="1780402"/>
            <a:ext cx="914400" cy="914400"/>
            <a:chOff x="4677800" y="2057400"/>
            <a:chExt cx="2743200" cy="2743200"/>
          </a:xfrm>
        </p:grpSpPr>
        <p:sp>
          <p:nvSpPr>
            <p:cNvPr id="48" name="Rectangle: Rounded Corners 47">
              <a:extLst>
                <a:ext uri="{FF2B5EF4-FFF2-40B4-BE49-F238E27FC236}">
                  <a16:creationId xmlns:a16="http://schemas.microsoft.com/office/drawing/2014/main" id="{F478726B-33CC-41BF-A9E3-68E9FB0FAFC9}"/>
                </a:ext>
              </a:extLst>
            </p:cNvPr>
            <p:cNvSpPr/>
            <p:nvPr/>
          </p:nvSpPr>
          <p:spPr>
            <a:xfrm>
              <a:off x="4677800"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08BF2307-550B-40AB-A9C6-2F40553498B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0700" y="2400300"/>
              <a:ext cx="2057400" cy="2057400"/>
            </a:xfrm>
            <a:prstGeom prst="rect">
              <a:avLst/>
            </a:prstGeom>
          </p:spPr>
        </p:pic>
      </p:grpSp>
      <p:sp>
        <p:nvSpPr>
          <p:cNvPr id="5" name="TextBox 4">
            <a:extLst>
              <a:ext uri="{FF2B5EF4-FFF2-40B4-BE49-F238E27FC236}">
                <a16:creationId xmlns:a16="http://schemas.microsoft.com/office/drawing/2014/main" id="{1C91853E-83C5-4760-A777-DCC33032CE09}"/>
              </a:ext>
            </a:extLst>
          </p:cNvPr>
          <p:cNvSpPr txBox="1"/>
          <p:nvPr/>
        </p:nvSpPr>
        <p:spPr>
          <a:xfrm>
            <a:off x="1201271" y="4246604"/>
            <a:ext cx="3022218" cy="1754326"/>
          </a:xfrm>
          <a:prstGeom prst="rect">
            <a:avLst/>
          </a:prstGeom>
          <a:noFill/>
        </p:spPr>
        <p:txBody>
          <a:bodyPr wrap="square" rtlCol="0">
            <a:spAutoFit/>
          </a:bodyPr>
          <a:lstStyle/>
          <a:p>
            <a:pPr algn="ctr"/>
            <a:r>
              <a:rPr lang="en-US" sz="1200" dirty="0">
                <a:solidFill>
                  <a:schemeClr val="bg1">
                    <a:lumMod val="85000"/>
                  </a:schemeClr>
                </a:solidFill>
                <a:latin typeface="Segoe UI Semibold" panose="020B0702040204020203" pitchFamily="34" charset="0"/>
                <a:cs typeface="Segoe UI Semibold" panose="020B0702040204020203" pitchFamily="34" charset="0"/>
              </a:rPr>
              <a:t>Sistema operacional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dedicado</a:t>
            </a:r>
            <a:r>
              <a:rPr lang="en-US" sz="1200" dirty="0">
                <a:solidFill>
                  <a:schemeClr val="bg1">
                    <a:lumMod val="85000"/>
                  </a:schemeClr>
                </a:solidFill>
                <a:latin typeface="Segoe UI Semibold" panose="020B0702040204020203" pitchFamily="34" charset="0"/>
                <a:cs typeface="Segoe UI Semibold" panose="020B0702040204020203" pitchFamily="34" charset="0"/>
              </a:rPr>
              <a:t> para host</a:t>
            </a:r>
          </a:p>
          <a:p>
            <a:pPr algn="ct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r>
              <a:rPr lang="en-US" sz="1200" dirty="0">
                <a:solidFill>
                  <a:schemeClr val="bg1">
                    <a:lumMod val="85000"/>
                  </a:schemeClr>
                </a:solidFill>
                <a:latin typeface="Segoe UI Semibold" panose="020B0702040204020203" pitchFamily="34" charset="0"/>
                <a:cs typeface="Segoe UI Semibold" panose="020B0702040204020203" pitchFamily="34" charset="0"/>
              </a:rPr>
              <a:t>Recuperação de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desastre</a:t>
            </a:r>
            <a:r>
              <a:rPr lang="en-US" sz="1200" dirty="0">
                <a:solidFill>
                  <a:schemeClr val="bg1">
                    <a:lumMod val="85000"/>
                  </a:schemeClr>
                </a:solidFill>
                <a:latin typeface="Segoe UI Semibold" panose="020B0702040204020203" pitchFamily="34" charset="0"/>
                <a:cs typeface="Segoe UI Semibold" panose="020B0702040204020203" pitchFamily="34" charset="0"/>
              </a:rPr>
              <a:t>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nativo</a:t>
            </a: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r>
              <a:rPr lang="pt-BR" sz="1200" dirty="0">
                <a:solidFill>
                  <a:schemeClr val="bg1">
                    <a:lumMod val="85000"/>
                  </a:schemeClr>
                </a:solidFill>
                <a:latin typeface="Segoe UI Semibold" panose="020B0702040204020203" pitchFamily="34" charset="0"/>
                <a:cs typeface="Segoe UI Semibold" panose="020B0702040204020203" pitchFamily="34" charset="0"/>
              </a:rPr>
              <a:t>Ressincronização de espaços de armazenamento mais rápidos</a:t>
            </a: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r>
              <a:rPr lang="en-US" sz="1200" dirty="0" err="1">
                <a:solidFill>
                  <a:schemeClr val="bg1">
                    <a:lumMod val="85000"/>
                  </a:schemeClr>
                </a:solidFill>
                <a:latin typeface="Segoe UI Semibold" panose="020B0702040204020203" pitchFamily="34" charset="0"/>
                <a:cs typeface="Segoe UI Semibold" panose="020B0702040204020203" pitchFamily="34" charset="0"/>
              </a:rPr>
              <a:t>Atualização</a:t>
            </a:r>
            <a:r>
              <a:rPr lang="en-US" sz="1200" dirty="0">
                <a:solidFill>
                  <a:schemeClr val="bg1">
                    <a:lumMod val="85000"/>
                  </a:schemeClr>
                </a:solidFill>
                <a:latin typeface="Segoe UI Semibold" panose="020B0702040204020203" pitchFamily="34" charset="0"/>
                <a:cs typeface="Segoe UI Semibold" panose="020B0702040204020203" pitchFamily="34" charset="0"/>
              </a:rPr>
              <a:t>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completa</a:t>
            </a:r>
            <a:r>
              <a:rPr lang="en-US" sz="1200" dirty="0">
                <a:solidFill>
                  <a:schemeClr val="bg1">
                    <a:lumMod val="85000"/>
                  </a:schemeClr>
                </a:solidFill>
                <a:latin typeface="Segoe UI Semibold" panose="020B0702040204020203" pitchFamily="34" charset="0"/>
                <a:cs typeface="Segoe UI Semibold" panose="020B0702040204020203" pitchFamily="34" charset="0"/>
              </a:rPr>
              <a:t> – Sistema Operacional, Firmware e Drivers</a:t>
            </a:r>
            <a:endParaRPr lang="en-US" sz="1200" i="1" dirty="0">
              <a:solidFill>
                <a:schemeClr val="bg1">
                  <a:lumMod val="85000"/>
                </a:schemeClr>
              </a:solidFill>
              <a:latin typeface="Segoe UI Semibold" panose="020B0702040204020203" pitchFamily="34" charset="0"/>
              <a:cs typeface="Segoe UI Semibold" panose="020B0702040204020203" pitchFamily="34" charset="0"/>
            </a:endParaRPr>
          </a:p>
        </p:txBody>
      </p:sp>
      <p:sp>
        <p:nvSpPr>
          <p:cNvPr id="6" name="TextBox 5">
            <a:extLst>
              <a:ext uri="{FF2B5EF4-FFF2-40B4-BE49-F238E27FC236}">
                <a16:creationId xmlns:a16="http://schemas.microsoft.com/office/drawing/2014/main" id="{A3FE8AF4-504F-4D1E-9012-A27BF0CA670A}"/>
              </a:ext>
            </a:extLst>
          </p:cNvPr>
          <p:cNvSpPr txBox="1"/>
          <p:nvPr/>
        </p:nvSpPr>
        <p:spPr>
          <a:xfrm>
            <a:off x="4724399" y="4246604"/>
            <a:ext cx="3022217" cy="1754326"/>
          </a:xfrm>
          <a:prstGeom prst="rect">
            <a:avLst/>
          </a:prstGeom>
          <a:noFill/>
        </p:spPr>
        <p:txBody>
          <a:bodyPr wrap="square" rtlCol="0">
            <a:spAutoFit/>
          </a:bodyPr>
          <a:lstStyle/>
          <a:p>
            <a:pPr algn="ctr"/>
            <a:r>
              <a:rPr lang="en-US" sz="1200" dirty="0" err="1">
                <a:solidFill>
                  <a:schemeClr val="bg1">
                    <a:lumMod val="85000"/>
                  </a:schemeClr>
                </a:solidFill>
                <a:latin typeface="Segoe UI Semibold" panose="020B0702040204020203" pitchFamily="34" charset="0"/>
                <a:cs typeface="Segoe UI Semibold" panose="020B0702040204020203" pitchFamily="34" charset="0"/>
              </a:rPr>
              <a:t>Integração</a:t>
            </a:r>
            <a:r>
              <a:rPr lang="en-US" sz="1200" dirty="0">
                <a:solidFill>
                  <a:schemeClr val="bg1">
                    <a:lumMod val="85000"/>
                  </a:schemeClr>
                </a:solidFill>
                <a:latin typeface="Segoe UI Semibold" panose="020B0702040204020203" pitchFamily="34" charset="0"/>
                <a:cs typeface="Segoe UI Semibold" panose="020B0702040204020203" pitchFamily="34" charset="0"/>
              </a:rPr>
              <a:t>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nativa</a:t>
            </a:r>
            <a:r>
              <a:rPr lang="en-US" sz="1200" dirty="0">
                <a:solidFill>
                  <a:schemeClr val="bg1">
                    <a:lumMod val="85000"/>
                  </a:schemeClr>
                </a:solidFill>
                <a:latin typeface="Segoe UI Semibold" panose="020B0702040204020203" pitchFamily="34" charset="0"/>
                <a:cs typeface="Segoe UI Semibold" panose="020B0702040204020203" pitchFamily="34" charset="0"/>
              </a:rPr>
              <a:t>,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sem</a:t>
            </a:r>
            <a:r>
              <a:rPr lang="en-US" sz="1200" dirty="0">
                <a:solidFill>
                  <a:schemeClr val="bg1">
                    <a:lumMod val="85000"/>
                  </a:schemeClr>
                </a:solidFill>
                <a:latin typeface="Segoe UI Semibold" panose="020B0702040204020203" pitchFamily="34" charset="0"/>
                <a:cs typeface="Segoe UI Semibold" panose="020B0702040204020203" pitchFamily="34" charset="0"/>
              </a:rPr>
              <a:t>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agente</a:t>
            </a: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r>
              <a:rPr lang="en-US" sz="1200" dirty="0" err="1">
                <a:solidFill>
                  <a:schemeClr val="bg1">
                    <a:lumMod val="85000"/>
                  </a:schemeClr>
                </a:solidFill>
                <a:latin typeface="Segoe UI Semibold" panose="020B0702040204020203" pitchFamily="34" charset="0"/>
                <a:cs typeface="Segoe UI Semibold" panose="020B0702040204020203" pitchFamily="34" charset="0"/>
              </a:rPr>
              <a:t>Gerencimento</a:t>
            </a:r>
            <a:r>
              <a:rPr lang="en-US" sz="1200" dirty="0">
                <a:solidFill>
                  <a:schemeClr val="bg1">
                    <a:lumMod val="85000"/>
                  </a:schemeClr>
                </a:solidFill>
                <a:latin typeface="Segoe UI Semibold" panose="020B0702040204020203" pitchFamily="34" charset="0"/>
                <a:cs typeface="Segoe UI Semibold" panose="020B0702040204020203" pitchFamily="34" charset="0"/>
              </a:rPr>
              <a:t>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feito</a:t>
            </a:r>
            <a:r>
              <a:rPr lang="en-US" sz="1200" dirty="0">
                <a:solidFill>
                  <a:schemeClr val="bg1">
                    <a:lumMod val="85000"/>
                  </a:schemeClr>
                </a:solidFill>
                <a:latin typeface="Segoe UI Semibold" panose="020B0702040204020203" pitchFamily="34" charset="0"/>
                <a:cs typeface="Segoe UI Semibold" panose="020B0702040204020203" pitchFamily="34" charset="0"/>
              </a:rPr>
              <a:t>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pelo</a:t>
            </a:r>
            <a:r>
              <a:rPr lang="en-US" sz="1200" dirty="0">
                <a:solidFill>
                  <a:schemeClr val="bg1">
                    <a:lumMod val="85000"/>
                  </a:schemeClr>
                </a:solidFill>
                <a:latin typeface="Segoe UI Semibold" panose="020B0702040204020203" pitchFamily="34" charset="0"/>
                <a:cs typeface="Segoe UI Semibold" panose="020B0702040204020203" pitchFamily="34" charset="0"/>
              </a:rPr>
              <a:t> Portal do Azure</a:t>
            </a:r>
          </a:p>
          <a:p>
            <a:pPr algn="ct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r>
              <a:rPr lang="en-US" sz="1200" dirty="0">
                <a:solidFill>
                  <a:schemeClr val="bg1">
                    <a:lumMod val="85000"/>
                  </a:schemeClr>
                </a:solidFill>
                <a:latin typeface="Segoe UI Semibold" panose="020B0702040204020203" pitchFamily="34" charset="0"/>
                <a:cs typeface="Segoe UI Semibold" panose="020B0702040204020203" pitchFamily="34" charset="0"/>
              </a:rPr>
              <a:t>Equipe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dedicada</a:t>
            </a:r>
            <a:r>
              <a:rPr lang="en-US" sz="1200" dirty="0">
                <a:solidFill>
                  <a:schemeClr val="bg1">
                    <a:lumMod val="85000"/>
                  </a:schemeClr>
                </a:solidFill>
                <a:latin typeface="Segoe UI Semibold" panose="020B0702040204020203" pitchFamily="34" charset="0"/>
                <a:cs typeface="Segoe UI Semibold" panose="020B0702040204020203" pitchFamily="34" charset="0"/>
              </a:rPr>
              <a:t> para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suporte</a:t>
            </a:r>
            <a:r>
              <a:rPr lang="en-US" sz="1200" dirty="0">
                <a:solidFill>
                  <a:schemeClr val="bg1">
                    <a:lumMod val="85000"/>
                  </a:schemeClr>
                </a:solidFill>
                <a:latin typeface="Segoe UI Semibold" panose="020B0702040204020203" pitchFamily="34" charset="0"/>
                <a:cs typeface="Segoe UI Semibold" panose="020B0702040204020203" pitchFamily="34" charset="0"/>
              </a:rPr>
              <a:t> no Azure</a:t>
            </a:r>
          </a:p>
          <a:p>
            <a:pPr algn="ct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r>
              <a:rPr lang="en-US" sz="1200" dirty="0" err="1">
                <a:solidFill>
                  <a:schemeClr val="bg1">
                    <a:lumMod val="85000"/>
                  </a:schemeClr>
                </a:solidFill>
                <a:latin typeface="Segoe UI Semibold" panose="020B0702040204020203" pitchFamily="34" charset="0"/>
                <a:cs typeface="Segoe UI Semibold" panose="020B0702040204020203" pitchFamily="34" charset="0"/>
              </a:rPr>
              <a:t>Cobrado</a:t>
            </a:r>
            <a:r>
              <a:rPr lang="en-US" sz="1200" dirty="0">
                <a:solidFill>
                  <a:schemeClr val="bg1">
                    <a:lumMod val="85000"/>
                  </a:schemeClr>
                </a:solidFill>
                <a:latin typeface="Segoe UI Semibold" panose="020B0702040204020203" pitchFamily="34" charset="0"/>
                <a:cs typeface="Segoe UI Semibold" panose="020B0702040204020203" pitchFamily="34" charset="0"/>
              </a:rPr>
              <a:t>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como</a:t>
            </a:r>
            <a:r>
              <a:rPr lang="en-US" sz="1200" dirty="0">
                <a:solidFill>
                  <a:schemeClr val="bg1">
                    <a:lumMod val="85000"/>
                  </a:schemeClr>
                </a:solidFill>
                <a:latin typeface="Segoe UI Semibold" panose="020B0702040204020203" pitchFamily="34" charset="0"/>
                <a:cs typeface="Segoe UI Semibold" panose="020B0702040204020203" pitchFamily="34" charset="0"/>
              </a:rPr>
              <a:t> um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serviço</a:t>
            </a: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endParaRPr lang="en-US" sz="1200" i="1" dirty="0">
              <a:solidFill>
                <a:schemeClr val="bg1">
                  <a:lumMod val="85000"/>
                </a:schemeClr>
              </a:solidFill>
              <a:latin typeface="Segoe UI Semibold" panose="020B0702040204020203" pitchFamily="34" charset="0"/>
              <a:cs typeface="Segoe UI Semibold" panose="020B0702040204020203" pitchFamily="34" charset="0"/>
            </a:endParaRPr>
          </a:p>
          <a:p>
            <a:pPr algn="ctr"/>
            <a:r>
              <a:rPr lang="en-US" sz="1200" dirty="0">
                <a:solidFill>
                  <a:schemeClr val="bg1">
                    <a:lumMod val="85000"/>
                  </a:schemeClr>
                </a:solidFill>
                <a:latin typeface="Segoe UI Semibold" panose="020B0702040204020203" pitchFamily="34" charset="0"/>
                <a:cs typeface="Segoe UI Semibold" panose="020B0702040204020203" pitchFamily="34" charset="0"/>
              </a:rPr>
              <a:t>VMs de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Autotendimento</a:t>
            </a: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671F3E69-4D0D-4221-BF93-48BB2ABC2D00}"/>
              </a:ext>
            </a:extLst>
          </p:cNvPr>
          <p:cNvSpPr txBox="1"/>
          <p:nvPr/>
        </p:nvSpPr>
        <p:spPr>
          <a:xfrm>
            <a:off x="7968510" y="4246604"/>
            <a:ext cx="3228407" cy="1384995"/>
          </a:xfrm>
          <a:prstGeom prst="rect">
            <a:avLst/>
          </a:prstGeom>
          <a:noFill/>
        </p:spPr>
        <p:txBody>
          <a:bodyPr wrap="square" rtlCol="0">
            <a:spAutoFit/>
          </a:bodyPr>
          <a:lstStyle/>
          <a:p>
            <a:pPr algn="ctr"/>
            <a:r>
              <a:rPr lang="en-US" sz="1200" dirty="0" err="1">
                <a:solidFill>
                  <a:schemeClr val="bg1">
                    <a:lumMod val="85000"/>
                  </a:schemeClr>
                </a:solidFill>
                <a:latin typeface="Segoe UI Semibold" panose="020B0702040204020203" pitchFamily="34" charset="0"/>
                <a:cs typeface="Segoe UI Semibold" panose="020B0702040204020203" pitchFamily="34" charset="0"/>
              </a:rPr>
              <a:t>Escolha</a:t>
            </a:r>
            <a:r>
              <a:rPr lang="en-US" sz="1200" dirty="0">
                <a:solidFill>
                  <a:schemeClr val="bg1">
                    <a:lumMod val="85000"/>
                  </a:schemeClr>
                </a:solidFill>
                <a:latin typeface="Segoe UI Semibold" panose="020B0702040204020203" pitchFamily="34" charset="0"/>
                <a:cs typeface="Segoe UI Semibold" panose="020B0702040204020203" pitchFamily="34" charset="0"/>
              </a:rPr>
              <a:t> e personalize o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servidor</a:t>
            </a: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r>
              <a:rPr lang="en-US" sz="1200" dirty="0" err="1">
                <a:solidFill>
                  <a:schemeClr val="bg1">
                    <a:lumMod val="85000"/>
                  </a:schemeClr>
                </a:solidFill>
                <a:latin typeface="Segoe UI Semibold" panose="020B0702040204020203" pitchFamily="34" charset="0"/>
                <a:cs typeface="Segoe UI Semibold" panose="020B0702040204020203" pitchFamily="34" charset="0"/>
              </a:rPr>
              <a:t>Gerencimento</a:t>
            </a:r>
            <a:r>
              <a:rPr lang="en-US" sz="1200" dirty="0">
                <a:solidFill>
                  <a:schemeClr val="bg1">
                    <a:lumMod val="85000"/>
                  </a:schemeClr>
                </a:solidFill>
                <a:latin typeface="Segoe UI Semibold" panose="020B0702040204020203" pitchFamily="34" charset="0"/>
                <a:cs typeface="Segoe UI Semibold" panose="020B0702040204020203" pitchFamily="34" charset="0"/>
              </a:rPr>
              <a:t>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pelo</a:t>
            </a:r>
            <a:r>
              <a:rPr lang="en-US" sz="1200" dirty="0">
                <a:solidFill>
                  <a:schemeClr val="bg1">
                    <a:lumMod val="85000"/>
                  </a:schemeClr>
                </a:solidFill>
                <a:latin typeface="Segoe UI Semibold" panose="020B0702040204020203" pitchFamily="34" charset="0"/>
                <a:cs typeface="Segoe UI Semibold" panose="020B0702040204020203" pitchFamily="34" charset="0"/>
              </a:rPr>
              <a:t> Windows Admin Center</a:t>
            </a:r>
          </a:p>
          <a:p>
            <a:pPr algn="ct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r>
              <a:rPr lang="en-US" sz="1200" dirty="0">
                <a:solidFill>
                  <a:schemeClr val="bg1">
                    <a:lumMod val="85000"/>
                  </a:schemeClr>
                </a:solidFill>
                <a:latin typeface="Segoe UI Semibold" panose="020B0702040204020203" pitchFamily="34" charset="0"/>
                <a:cs typeface="Segoe UI Semibold" panose="020B0702040204020203" pitchFamily="34" charset="0"/>
              </a:rPr>
              <a:t>PowerShell, System Center VMM</a:t>
            </a:r>
          </a:p>
          <a:p>
            <a:pPr algn="ct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a:p>
            <a:pPr algn="ctr"/>
            <a:r>
              <a:rPr lang="en-US" sz="1200" dirty="0" err="1">
                <a:solidFill>
                  <a:schemeClr val="bg1">
                    <a:lumMod val="85000"/>
                  </a:schemeClr>
                </a:solidFill>
                <a:latin typeface="Segoe UI Semibold" panose="020B0702040204020203" pitchFamily="34" charset="0"/>
                <a:cs typeface="Segoe UI Semibold" panose="020B0702040204020203" pitchFamily="34" charset="0"/>
              </a:rPr>
              <a:t>Controle</a:t>
            </a:r>
            <a:r>
              <a:rPr lang="en-US" sz="1200" dirty="0">
                <a:solidFill>
                  <a:schemeClr val="bg1">
                    <a:lumMod val="85000"/>
                  </a:schemeClr>
                </a:solidFill>
                <a:latin typeface="Segoe UI Semibold" panose="020B0702040204020203" pitchFamily="34" charset="0"/>
                <a:cs typeface="Segoe UI Semibold" panose="020B0702040204020203" pitchFamily="34" charset="0"/>
              </a:rPr>
              <a:t> total do </a:t>
            </a:r>
            <a:r>
              <a:rPr lang="en-US" sz="1200" dirty="0" err="1">
                <a:solidFill>
                  <a:schemeClr val="bg1">
                    <a:lumMod val="85000"/>
                  </a:schemeClr>
                </a:solidFill>
                <a:latin typeface="Segoe UI Semibold" panose="020B0702040204020203" pitchFamily="34" charset="0"/>
                <a:cs typeface="Segoe UI Semibold" panose="020B0702040204020203" pitchFamily="34" charset="0"/>
              </a:rPr>
              <a:t>administrador</a:t>
            </a:r>
            <a:endParaRPr lang="en-US" sz="1200" dirty="0">
              <a:solidFill>
                <a:schemeClr val="bg1">
                  <a:lumMod val="8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634868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250"/>
                                        <p:tgtEl>
                                          <p:spTgt spid="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250"/>
                                        <p:tgtEl>
                                          <p:spTgt spid="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250"/>
                                        <p:tgtEl>
                                          <p:spTgt spid="5">
                                            <p:txEl>
                                              <p:pRg st="6" end="6"/>
                                            </p:txEl>
                                          </p:spTgt>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25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250"/>
                                        <p:tgtEl>
                                          <p:spTgt spid="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250"/>
                                        <p:tgtEl>
                                          <p:spTgt spid="6">
                                            <p:txEl>
                                              <p:pRg st="4" end="4"/>
                                            </p:txEl>
                                          </p:spTgt>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fade">
                                      <p:cBhvr>
                                        <p:cTn id="39" dur="250"/>
                                        <p:tgtEl>
                                          <p:spTgt spid="6">
                                            <p:txEl>
                                              <p:pRg st="6" end="6"/>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250"/>
                                        <p:tgtEl>
                                          <p:spTgt spid="6">
                                            <p:txEl>
                                              <p:pRg st="8" end="8"/>
                                            </p:txEl>
                                          </p:spTgt>
                                        </p:tgtEl>
                                      </p:cBhvr>
                                    </p:animEffect>
                                  </p:childTnLst>
                                </p:cTn>
                              </p:par>
                            </p:childTnLst>
                          </p:cTn>
                        </p:par>
                        <p:par>
                          <p:cTn id="44" fill="hold">
                            <p:stCondLst>
                              <p:cond delay="7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250"/>
                                        <p:tgtEl>
                                          <p:spTgt spid="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2" end="2"/>
                                            </p:txEl>
                                          </p:spTgt>
                                        </p:tgtEl>
                                        <p:attrNameLst>
                                          <p:attrName>style.visibility</p:attrName>
                                        </p:attrNameLst>
                                      </p:cBhvr>
                                      <p:to>
                                        <p:strVal val="visible"/>
                                      </p:to>
                                    </p:set>
                                    <p:animEffect transition="in" filter="fade">
                                      <p:cBhvr>
                                        <p:cTn id="52" dur="250"/>
                                        <p:tgtEl>
                                          <p:spTgt spid="7">
                                            <p:txEl>
                                              <p:pRg st="2" end="2"/>
                                            </p:txEl>
                                          </p:spTgt>
                                        </p:tgtEl>
                                      </p:cBhvr>
                                    </p:animEffect>
                                  </p:childTnLst>
                                </p:cTn>
                              </p:par>
                            </p:childTnLst>
                          </p:cTn>
                        </p:par>
                        <p:par>
                          <p:cTn id="53" fill="hold">
                            <p:stCondLst>
                              <p:cond delay="250"/>
                            </p:stCondLst>
                            <p:childTnLst>
                              <p:par>
                                <p:cTn id="54" presetID="10" presetClass="entr" presetSubtype="0" fill="hold" grpId="0" nodeType="afterEffect">
                                  <p:stCondLst>
                                    <p:cond delay="0"/>
                                  </p:stCondLst>
                                  <p:childTnLst>
                                    <p:set>
                                      <p:cBhvr>
                                        <p:cTn id="55" dur="1" fill="hold">
                                          <p:stCondLst>
                                            <p:cond delay="0"/>
                                          </p:stCondLst>
                                        </p:cTn>
                                        <p:tgtEl>
                                          <p:spTgt spid="7">
                                            <p:txEl>
                                              <p:pRg st="4" end="4"/>
                                            </p:txEl>
                                          </p:spTgt>
                                        </p:tgtEl>
                                        <p:attrNameLst>
                                          <p:attrName>style.visibility</p:attrName>
                                        </p:attrNameLst>
                                      </p:cBhvr>
                                      <p:to>
                                        <p:strVal val="visible"/>
                                      </p:to>
                                    </p:set>
                                    <p:animEffect transition="in" filter="fade">
                                      <p:cBhvr>
                                        <p:cTn id="56" dur="250"/>
                                        <p:tgtEl>
                                          <p:spTgt spid="7">
                                            <p:txEl>
                                              <p:pRg st="4" end="4"/>
                                            </p:txEl>
                                          </p:spTgt>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7">
                                            <p:txEl>
                                              <p:pRg st="6" end="6"/>
                                            </p:txEl>
                                          </p:spTgt>
                                        </p:tgtEl>
                                        <p:attrNameLst>
                                          <p:attrName>style.visibility</p:attrName>
                                        </p:attrNameLst>
                                      </p:cBhvr>
                                      <p:to>
                                        <p:strVal val="visible"/>
                                      </p:to>
                                    </p:set>
                                    <p:animEffect transition="in" filter="fade">
                                      <p:cBhvr>
                                        <p:cTn id="60"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P spid="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C08A1CB-D943-4DB8-B81D-6A520F17DF8E}"/>
              </a:ext>
            </a:extLst>
          </p:cNvPr>
          <p:cNvSpPr txBox="1"/>
          <p:nvPr/>
        </p:nvSpPr>
        <p:spPr>
          <a:xfrm>
            <a:off x="2595303" y="1727507"/>
            <a:ext cx="7001404" cy="1015663"/>
          </a:xfrm>
          <a:prstGeom prst="rect">
            <a:avLst/>
          </a:prstGeom>
          <a:noFill/>
        </p:spPr>
        <p:txBody>
          <a:bodyPr wrap="none" rtlCol="0">
            <a:spAutoFit/>
          </a:bodyPr>
          <a:lstStyle/>
          <a:p>
            <a:pPr algn="ctr"/>
            <a:r>
              <a:rPr lang="en-US" sz="3600" b="1" dirty="0">
                <a:solidFill>
                  <a:schemeClr val="bg1"/>
                </a:solidFill>
                <a:latin typeface="Segoe UI" panose="020B0502040204020203" pitchFamily="34" charset="0"/>
                <a:cs typeface="Segoe UI" panose="020B0502040204020203" pitchFamily="34" charset="0"/>
              </a:rPr>
              <a:t>Disponível para avaliação </a:t>
            </a:r>
            <a:r>
              <a:rPr lang="en-US" sz="3600" b="1" dirty="0">
                <a:gradFill>
                  <a:gsLst>
                    <a:gs pos="85000">
                      <a:srgbClr val="00B0F0"/>
                    </a:gs>
                    <a:gs pos="100000">
                      <a:srgbClr val="0078D4"/>
                    </a:gs>
                  </a:gsLst>
                  <a:lin ang="0" scaled="0"/>
                </a:gradFill>
                <a:latin typeface="Segoe UI" panose="020B0502040204020203" pitchFamily="34" charset="0"/>
                <a:cs typeface="Segoe UI" panose="020B0502040204020203" pitchFamily="34" charset="0"/>
              </a:rPr>
              <a:t>hoje</a:t>
            </a:r>
          </a:p>
          <a:p>
            <a:pPr algn="ctr"/>
            <a:r>
              <a:rPr lang="en-US" sz="2400" dirty="0">
                <a:solidFill>
                  <a:schemeClr val="bg1">
                    <a:lumMod val="65000"/>
                  </a:schemeClr>
                </a:solidFill>
                <a:latin typeface="Segoe UI" panose="020B0502040204020203" pitchFamily="34" charset="0"/>
                <a:cs typeface="Segoe UI" panose="020B0502040204020203" pitchFamily="34" charset="0"/>
              </a:rPr>
              <a:t>Azure Stack HCI, versão 20H2</a:t>
            </a:r>
          </a:p>
        </p:txBody>
      </p:sp>
      <p:sp>
        <p:nvSpPr>
          <p:cNvPr id="11" name="CaixaDeTexto 10">
            <a:extLst>
              <a:ext uri="{FF2B5EF4-FFF2-40B4-BE49-F238E27FC236}">
                <a16:creationId xmlns:a16="http://schemas.microsoft.com/office/drawing/2014/main" id="{1EF53821-A95F-48B3-98F2-EEB9DC59597A}"/>
              </a:ext>
            </a:extLst>
          </p:cNvPr>
          <p:cNvSpPr txBox="1"/>
          <p:nvPr/>
        </p:nvSpPr>
        <p:spPr>
          <a:xfrm>
            <a:off x="2537011" y="4114831"/>
            <a:ext cx="7117977" cy="820096"/>
          </a:xfrm>
          <a:prstGeom prst="rect">
            <a:avLst/>
          </a:prstGeom>
          <a:noFill/>
        </p:spPr>
        <p:txBody>
          <a:bodyPr wrap="square">
            <a:spAutoFit/>
          </a:bodyPr>
          <a:lstStyle/>
          <a:p>
            <a:pPr>
              <a:lnSpc>
                <a:spcPct val="150000"/>
              </a:lnSpc>
            </a:pPr>
            <a:r>
              <a:rPr lang="en-US" sz="3600" b="1" dirty="0">
                <a:solidFill>
                  <a:schemeClr val="bg1"/>
                </a:solidFill>
                <a:latin typeface="Segoe UI" panose="020B0502040204020203" pitchFamily="34" charset="0"/>
                <a:cs typeface="Segoe UI" panose="020B0502040204020203" pitchFamily="34" charset="0"/>
              </a:rPr>
              <a:t>Experimente em </a:t>
            </a:r>
            <a:r>
              <a:rPr lang="en-US" sz="3600" b="1" dirty="0">
                <a:gradFill>
                  <a:gsLst>
                    <a:gs pos="67000">
                      <a:srgbClr val="00B0F0"/>
                    </a:gs>
                    <a:gs pos="100000">
                      <a:srgbClr val="0078D4"/>
                    </a:gs>
                  </a:gsLst>
                  <a:lin ang="0" scaled="0"/>
                </a:gradFill>
                <a:latin typeface="Segoe UI" panose="020B0502040204020203" pitchFamily="34" charset="0"/>
                <a:cs typeface="Segoe UI" panose="020B0502040204020203" pitchFamily="34" charset="0"/>
              </a:rPr>
              <a:t>Azure.com/HCI</a:t>
            </a:r>
          </a:p>
        </p:txBody>
      </p:sp>
    </p:spTree>
    <p:extLst>
      <p:ext uri="{BB962C8B-B14F-4D97-AF65-F5344CB8AC3E}">
        <p14:creationId xmlns:p14="http://schemas.microsoft.com/office/powerpoint/2010/main" val="918845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C08A1CB-D943-4DB8-B81D-6A520F17DF8E}"/>
              </a:ext>
            </a:extLst>
          </p:cNvPr>
          <p:cNvSpPr txBox="1"/>
          <p:nvPr/>
        </p:nvSpPr>
        <p:spPr>
          <a:xfrm>
            <a:off x="1481899" y="1591320"/>
            <a:ext cx="3941848" cy="4539704"/>
          </a:xfrm>
          <a:prstGeom prst="rect">
            <a:avLst/>
          </a:prstGeom>
          <a:noFill/>
        </p:spPr>
        <p:txBody>
          <a:bodyPr wrap="none" rtlCol="0">
            <a:spAutoFit/>
          </a:bodyPr>
          <a:lstStyle/>
          <a:p>
            <a:r>
              <a:rPr lang="en-US" sz="1700" dirty="0">
                <a:solidFill>
                  <a:schemeClr val="bg1"/>
                </a:solidFill>
                <a:latin typeface="Segoe UI" panose="020B0502040204020203" pitchFamily="34" charset="0"/>
                <a:cs typeface="Segoe UI" panose="020B0502040204020203" pitchFamily="34" charset="0"/>
              </a:rPr>
              <a:t>Veja o que está acontecendo agora</a:t>
            </a:r>
          </a:p>
          <a:p>
            <a:r>
              <a:rPr lang="en-US" sz="1700" dirty="0">
                <a:gradFill>
                  <a:gsLst>
                    <a:gs pos="0">
                      <a:srgbClr val="00B0F0"/>
                    </a:gs>
                    <a:gs pos="100000">
                      <a:srgbClr val="0070C0"/>
                    </a:gs>
                  </a:gsLst>
                  <a:lin ang="2700000" scaled="0"/>
                </a:gradFill>
                <a:latin typeface="Segoe UI Semibold" panose="020B0702040204020203" pitchFamily="34" charset="0"/>
                <a:cs typeface="Segoe UI Semibold" panose="020B0702040204020203" pitchFamily="34" charset="0"/>
              </a:rPr>
              <a:t>#AzureStackHCI no Twitter</a:t>
            </a:r>
          </a:p>
          <a:p>
            <a:endParaRPr lang="en-US" sz="1700" dirty="0">
              <a:solidFill>
                <a:schemeClr val="bg1"/>
              </a:solidFill>
              <a:latin typeface="Segoe UI" panose="020B0502040204020203" pitchFamily="34" charset="0"/>
              <a:cs typeface="Segoe UI" panose="020B0502040204020203" pitchFamily="34" charset="0"/>
            </a:endParaRPr>
          </a:p>
          <a:p>
            <a:r>
              <a:rPr lang="en-US" sz="1700" dirty="0">
                <a:solidFill>
                  <a:schemeClr val="bg1"/>
                </a:solidFill>
                <a:latin typeface="Segoe UI" panose="020B0502040204020203" pitchFamily="34" charset="0"/>
                <a:cs typeface="Segoe UI" panose="020B0502040204020203" pitchFamily="34" charset="0"/>
              </a:rPr>
              <a:t>Junta-se </a:t>
            </a:r>
            <a:r>
              <a:rPr lang="en-US" sz="1700" dirty="0" err="1">
                <a:solidFill>
                  <a:schemeClr val="bg1"/>
                </a:solidFill>
                <a:latin typeface="Segoe UI" panose="020B0502040204020203" pitchFamily="34" charset="0"/>
                <a:cs typeface="Segoe UI" panose="020B0502040204020203" pitchFamily="34" charset="0"/>
              </a:rPr>
              <a:t>ao</a:t>
            </a:r>
            <a:r>
              <a:rPr lang="en-US" sz="1700" dirty="0">
                <a:solidFill>
                  <a:schemeClr val="bg1"/>
                </a:solidFill>
                <a:latin typeface="Segoe UI" panose="020B0502040204020203" pitchFamily="34" charset="0"/>
                <a:cs typeface="Segoe UI" panose="020B0502040204020203" pitchFamily="34" charset="0"/>
              </a:rPr>
              <a:t> canal do Slack</a:t>
            </a:r>
          </a:p>
          <a:p>
            <a:r>
              <a:rPr lang="en-US" sz="1700" dirty="0">
                <a:gradFill>
                  <a:gsLst>
                    <a:gs pos="0">
                      <a:srgbClr val="00B0F0"/>
                    </a:gs>
                    <a:gs pos="100000">
                      <a:srgbClr val="0070C0"/>
                    </a:gs>
                  </a:gsLst>
                  <a:lin ang="2700000" scaled="0"/>
                </a:gradFill>
                <a:latin typeface="Segoe UI Semibold" panose="020B0702040204020203" pitchFamily="34" charset="0"/>
                <a:cs typeface="Segoe UI Semibold" panose="020B0702040204020203" pitchFamily="34" charset="0"/>
              </a:rPr>
              <a:t>aka.ms/HCI-Slack</a:t>
            </a:r>
          </a:p>
          <a:p>
            <a:endParaRPr lang="en-US" sz="1700" dirty="0">
              <a:solidFill>
                <a:schemeClr val="bg1"/>
              </a:solidFill>
              <a:latin typeface="Segoe UI" panose="020B0502040204020203" pitchFamily="34" charset="0"/>
              <a:cs typeface="Segoe UI" panose="020B0502040204020203" pitchFamily="34" charset="0"/>
            </a:endParaRPr>
          </a:p>
          <a:p>
            <a:r>
              <a:rPr lang="en-US" sz="1700" dirty="0" err="1">
                <a:solidFill>
                  <a:schemeClr val="bg1"/>
                </a:solidFill>
                <a:latin typeface="Segoe UI" panose="020B0502040204020203" pitchFamily="34" charset="0"/>
                <a:cs typeface="Segoe UI" panose="020B0502040204020203" pitchFamily="34" charset="0"/>
              </a:rPr>
              <a:t>Faça</a:t>
            </a:r>
            <a:r>
              <a:rPr lang="en-US" sz="1700" dirty="0">
                <a:solidFill>
                  <a:schemeClr val="bg1"/>
                </a:solidFill>
                <a:latin typeface="Segoe UI" panose="020B0502040204020203" pitchFamily="34" charset="0"/>
                <a:cs typeface="Segoe UI" panose="020B0502040204020203" pitchFamily="34" charset="0"/>
              </a:rPr>
              <a:t> </a:t>
            </a:r>
            <a:r>
              <a:rPr lang="en-US" sz="1700" dirty="0" err="1">
                <a:solidFill>
                  <a:schemeClr val="bg1"/>
                </a:solidFill>
                <a:latin typeface="Segoe UI" panose="020B0502040204020203" pitchFamily="34" charset="0"/>
                <a:cs typeface="Segoe UI" panose="020B0502040204020203" pitchFamily="34" charset="0"/>
              </a:rPr>
              <a:t>perguntas</a:t>
            </a:r>
            <a:r>
              <a:rPr lang="en-US" sz="1700" dirty="0">
                <a:solidFill>
                  <a:schemeClr val="bg1"/>
                </a:solidFill>
                <a:latin typeface="Segoe UI" panose="020B0502040204020203" pitchFamily="34" charset="0"/>
                <a:cs typeface="Segoe UI" panose="020B0502040204020203" pitchFamily="34" charset="0"/>
              </a:rPr>
              <a:t> e relate </a:t>
            </a:r>
            <a:r>
              <a:rPr lang="en-US" sz="1700" dirty="0" err="1">
                <a:solidFill>
                  <a:schemeClr val="bg1"/>
                </a:solidFill>
                <a:latin typeface="Segoe UI" panose="020B0502040204020203" pitchFamily="34" charset="0"/>
                <a:cs typeface="Segoe UI" panose="020B0502040204020203" pitchFamily="34" charset="0"/>
              </a:rPr>
              <a:t>problemas</a:t>
            </a:r>
            <a:endParaRPr lang="en-US" sz="1700" dirty="0">
              <a:solidFill>
                <a:schemeClr val="bg1"/>
              </a:solidFill>
              <a:latin typeface="Segoe UI" panose="020B0502040204020203" pitchFamily="34" charset="0"/>
              <a:cs typeface="Segoe UI" panose="020B0502040204020203" pitchFamily="34" charset="0"/>
            </a:endParaRPr>
          </a:p>
          <a:p>
            <a:r>
              <a:rPr lang="en-US" sz="1700" dirty="0">
                <a:gradFill>
                  <a:gsLst>
                    <a:gs pos="0">
                      <a:srgbClr val="00B0F0"/>
                    </a:gs>
                    <a:gs pos="100000">
                      <a:srgbClr val="0070C0"/>
                    </a:gs>
                  </a:gsLst>
                  <a:lin ang="2700000" scaled="0"/>
                </a:gradFill>
                <a:latin typeface="Segoe UI Semibold" panose="020B0702040204020203" pitchFamily="34" charset="0"/>
                <a:cs typeface="Segoe UI Semibold" panose="020B0702040204020203" pitchFamily="34" charset="0"/>
              </a:rPr>
              <a:t>aka.ms/HCI-QA</a:t>
            </a:r>
          </a:p>
          <a:p>
            <a:endParaRPr lang="en-US" sz="1700" dirty="0">
              <a:solidFill>
                <a:schemeClr val="bg1"/>
              </a:solidFill>
              <a:latin typeface="Segoe UI" panose="020B0502040204020203" pitchFamily="34" charset="0"/>
              <a:cs typeface="Segoe UI" panose="020B0502040204020203" pitchFamily="34" charset="0"/>
            </a:endParaRPr>
          </a:p>
          <a:p>
            <a:r>
              <a:rPr lang="en-US" sz="1700" dirty="0" err="1">
                <a:solidFill>
                  <a:schemeClr val="bg1"/>
                </a:solidFill>
                <a:latin typeface="Segoe UI" panose="020B0502040204020203" pitchFamily="34" charset="0"/>
                <a:cs typeface="Segoe UI" panose="020B0502040204020203" pitchFamily="34" charset="0"/>
              </a:rPr>
              <a:t>Sugira</a:t>
            </a:r>
            <a:r>
              <a:rPr lang="en-US" sz="1700" dirty="0">
                <a:solidFill>
                  <a:schemeClr val="bg1"/>
                </a:solidFill>
                <a:latin typeface="Segoe UI" panose="020B0502040204020203" pitchFamily="34" charset="0"/>
                <a:cs typeface="Segoe UI" panose="020B0502040204020203" pitchFamily="34" charset="0"/>
              </a:rPr>
              <a:t> </a:t>
            </a:r>
            <a:r>
              <a:rPr lang="en-US" sz="1700" dirty="0" err="1">
                <a:solidFill>
                  <a:schemeClr val="bg1"/>
                </a:solidFill>
                <a:latin typeface="Segoe UI" panose="020B0502040204020203" pitchFamily="34" charset="0"/>
                <a:cs typeface="Segoe UI" panose="020B0502040204020203" pitchFamily="34" charset="0"/>
              </a:rPr>
              <a:t>recursos</a:t>
            </a:r>
            <a:r>
              <a:rPr lang="en-US" sz="1700" dirty="0">
                <a:solidFill>
                  <a:schemeClr val="bg1"/>
                </a:solidFill>
                <a:latin typeface="Segoe UI" panose="020B0502040204020203" pitchFamily="34" charset="0"/>
                <a:cs typeface="Segoe UI" panose="020B0502040204020203" pitchFamily="34" charset="0"/>
              </a:rPr>
              <a:t> e </a:t>
            </a:r>
            <a:r>
              <a:rPr lang="en-US" sz="1700" dirty="0" err="1">
                <a:solidFill>
                  <a:schemeClr val="bg1"/>
                </a:solidFill>
                <a:latin typeface="Segoe UI" panose="020B0502040204020203" pitchFamily="34" charset="0"/>
                <a:cs typeface="Segoe UI" panose="020B0502040204020203" pitchFamily="34" charset="0"/>
              </a:rPr>
              <a:t>melhorias</a:t>
            </a:r>
            <a:endParaRPr lang="en-US" sz="1700" dirty="0">
              <a:solidFill>
                <a:schemeClr val="bg1"/>
              </a:solidFill>
              <a:latin typeface="Segoe UI" panose="020B0502040204020203" pitchFamily="34" charset="0"/>
              <a:cs typeface="Segoe UI" panose="020B0502040204020203" pitchFamily="34" charset="0"/>
            </a:endParaRPr>
          </a:p>
          <a:p>
            <a:r>
              <a:rPr lang="en-US" sz="1700" dirty="0">
                <a:gradFill>
                  <a:gsLst>
                    <a:gs pos="0">
                      <a:srgbClr val="00B0F0"/>
                    </a:gs>
                    <a:gs pos="100000">
                      <a:srgbClr val="0070C0"/>
                    </a:gs>
                  </a:gsLst>
                  <a:lin ang="2700000" scaled="0"/>
                </a:gradFill>
                <a:latin typeface="Segoe UI Semibold" panose="020B0702040204020203" pitchFamily="34" charset="0"/>
                <a:cs typeface="Segoe UI Semibold" panose="020B0702040204020203" pitchFamily="34" charset="0"/>
              </a:rPr>
              <a:t>aka.ms/HCI-UserVoice</a:t>
            </a:r>
          </a:p>
          <a:p>
            <a:endParaRPr lang="en-US" sz="1700" dirty="0">
              <a:solidFill>
                <a:schemeClr val="bg1"/>
              </a:solidFill>
              <a:latin typeface="Segoe UI" panose="020B0502040204020203" pitchFamily="34" charset="0"/>
              <a:cs typeface="Segoe UI" panose="020B0502040204020203" pitchFamily="34" charset="0"/>
            </a:endParaRPr>
          </a:p>
          <a:p>
            <a:r>
              <a:rPr lang="en-US" sz="1700" dirty="0" err="1">
                <a:solidFill>
                  <a:schemeClr val="bg1"/>
                </a:solidFill>
                <a:latin typeface="Segoe UI" panose="020B0502040204020203" pitchFamily="34" charset="0"/>
                <a:cs typeface="Segoe UI" panose="020B0502040204020203" pitchFamily="34" charset="0"/>
              </a:rPr>
              <a:t>Siga</a:t>
            </a:r>
            <a:r>
              <a:rPr lang="en-US" sz="1700" dirty="0">
                <a:solidFill>
                  <a:schemeClr val="bg1"/>
                </a:solidFill>
                <a:latin typeface="Segoe UI" panose="020B0502040204020203" pitchFamily="34" charset="0"/>
                <a:cs typeface="Segoe UI" panose="020B0502040204020203" pitchFamily="34" charset="0"/>
              </a:rPr>
              <a:t> do blog Azure Stack</a:t>
            </a:r>
          </a:p>
          <a:p>
            <a:r>
              <a:rPr lang="en-US" sz="1700" dirty="0">
                <a:gradFill>
                  <a:gsLst>
                    <a:gs pos="0">
                      <a:srgbClr val="00B0F0"/>
                    </a:gs>
                    <a:gs pos="100000">
                      <a:srgbClr val="0070C0"/>
                    </a:gs>
                  </a:gsLst>
                  <a:lin ang="2700000" scaled="0"/>
                </a:gradFill>
                <a:latin typeface="Segoe UI Semibold" panose="020B0702040204020203" pitchFamily="34" charset="0"/>
                <a:cs typeface="Segoe UI Semibold" panose="020B0702040204020203" pitchFamily="34" charset="0"/>
              </a:rPr>
              <a:t>aka.ms/HCI-Blog</a:t>
            </a:r>
          </a:p>
          <a:p>
            <a:endParaRPr lang="en-US" sz="1700" dirty="0">
              <a:solidFill>
                <a:schemeClr val="bg1"/>
              </a:solidFill>
              <a:latin typeface="Segoe UI" panose="020B0502040204020203" pitchFamily="34" charset="0"/>
              <a:cs typeface="Segoe UI" panose="020B0502040204020203" pitchFamily="34" charset="0"/>
            </a:endParaRPr>
          </a:p>
          <a:p>
            <a:r>
              <a:rPr lang="en-US" sz="1700" dirty="0">
                <a:solidFill>
                  <a:schemeClr val="bg1"/>
                </a:solidFill>
                <a:latin typeface="Segoe UI" panose="020B0502040204020203" pitchFamily="34" charset="0"/>
                <a:cs typeface="Segoe UI" panose="020B0502040204020203" pitchFamily="34" charset="0"/>
              </a:rPr>
              <a:t>Experimente </a:t>
            </a:r>
            <a:r>
              <a:rPr lang="en-US" sz="1700" dirty="0" err="1">
                <a:solidFill>
                  <a:schemeClr val="bg1"/>
                </a:solidFill>
                <a:latin typeface="Segoe UI" panose="020B0502040204020203" pitchFamily="34" charset="0"/>
                <a:cs typeface="Segoe UI" panose="020B0502040204020203" pitchFamily="34" charset="0"/>
              </a:rPr>
              <a:t>usando</a:t>
            </a:r>
            <a:r>
              <a:rPr lang="en-US" sz="1700" dirty="0">
                <a:solidFill>
                  <a:schemeClr val="bg1"/>
                </a:solidFill>
                <a:latin typeface="Segoe UI" panose="020B0502040204020203" pitchFamily="34" charset="0"/>
                <a:cs typeface="Segoe UI" panose="020B0502040204020203" pitchFamily="34" charset="0"/>
              </a:rPr>
              <a:t> </a:t>
            </a:r>
            <a:r>
              <a:rPr lang="en-US" sz="1700" dirty="0" err="1">
                <a:solidFill>
                  <a:schemeClr val="bg1"/>
                </a:solidFill>
                <a:latin typeface="Segoe UI" panose="020B0502040204020203" pitchFamily="34" charset="0"/>
                <a:cs typeface="Segoe UI" panose="020B0502040204020203" pitchFamily="34" charset="0"/>
              </a:rPr>
              <a:t>máquinas</a:t>
            </a:r>
            <a:r>
              <a:rPr lang="en-US" sz="1700" dirty="0">
                <a:solidFill>
                  <a:schemeClr val="bg1"/>
                </a:solidFill>
                <a:latin typeface="Segoe UI" panose="020B0502040204020203" pitchFamily="34" charset="0"/>
                <a:cs typeface="Segoe UI" panose="020B0502040204020203" pitchFamily="34" charset="0"/>
              </a:rPr>
              <a:t> </a:t>
            </a:r>
            <a:r>
              <a:rPr lang="en-US" sz="1700" dirty="0" err="1">
                <a:solidFill>
                  <a:schemeClr val="bg1"/>
                </a:solidFill>
                <a:latin typeface="Segoe UI" panose="020B0502040204020203" pitchFamily="34" charset="0"/>
                <a:cs typeface="Segoe UI" panose="020B0502040204020203" pitchFamily="34" charset="0"/>
              </a:rPr>
              <a:t>virtuais</a:t>
            </a:r>
            <a:endParaRPr lang="en-US" sz="1700" dirty="0">
              <a:solidFill>
                <a:schemeClr val="bg1"/>
              </a:solidFill>
              <a:latin typeface="Segoe UI" panose="020B0502040204020203" pitchFamily="34" charset="0"/>
              <a:cs typeface="Segoe UI" panose="020B0502040204020203" pitchFamily="34" charset="0"/>
            </a:endParaRPr>
          </a:p>
          <a:p>
            <a:r>
              <a:rPr lang="en-US" sz="1700" dirty="0">
                <a:gradFill>
                  <a:gsLst>
                    <a:gs pos="0">
                      <a:srgbClr val="00B0F0"/>
                    </a:gs>
                    <a:gs pos="100000">
                      <a:srgbClr val="0070C0"/>
                    </a:gs>
                  </a:gsLst>
                  <a:lin ang="2700000" scaled="0"/>
                </a:gradFill>
                <a:latin typeface="Segoe UI Semibold" panose="020B0702040204020203" pitchFamily="34" charset="0"/>
                <a:cs typeface="Segoe UI Semibold" panose="020B0702040204020203" pitchFamily="34" charset="0"/>
              </a:rPr>
              <a:t>aka.ms/HCI-</a:t>
            </a:r>
            <a:r>
              <a:rPr lang="en-US" sz="1700" dirty="0" err="1">
                <a:gradFill>
                  <a:gsLst>
                    <a:gs pos="0">
                      <a:srgbClr val="00B0F0"/>
                    </a:gs>
                    <a:gs pos="100000">
                      <a:srgbClr val="0070C0"/>
                    </a:gs>
                  </a:gsLst>
                  <a:lin ang="2700000" scaled="0"/>
                </a:gradFill>
                <a:latin typeface="Segoe UI Semibold" panose="020B0702040204020203" pitchFamily="34" charset="0"/>
                <a:cs typeface="Segoe UI Semibold" panose="020B0702040204020203" pitchFamily="34" charset="0"/>
              </a:rPr>
              <a:t>EvalGuide</a:t>
            </a:r>
            <a:endParaRPr lang="en-US" sz="1700" dirty="0">
              <a:gradFill>
                <a:gsLst>
                  <a:gs pos="0">
                    <a:srgbClr val="00B0F0"/>
                  </a:gs>
                  <a:gs pos="100000">
                    <a:srgbClr val="0070C0"/>
                  </a:gs>
                </a:gsLst>
                <a:lin ang="2700000" scaled="0"/>
              </a:gradFill>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A80DF47B-E8A3-45C0-A3AB-D20F4C34FEF0}"/>
              </a:ext>
            </a:extLst>
          </p:cNvPr>
          <p:cNvSpPr txBox="1"/>
          <p:nvPr/>
        </p:nvSpPr>
        <p:spPr>
          <a:xfrm>
            <a:off x="609600" y="612648"/>
            <a:ext cx="6089616" cy="461665"/>
          </a:xfrm>
          <a:prstGeom prst="rect">
            <a:avLst/>
          </a:prstGeom>
          <a:noFill/>
        </p:spPr>
        <p:txBody>
          <a:bodyPr wrap="none" rtlCol="0">
            <a:spAutoFit/>
          </a:bodyPr>
          <a:lstStyle/>
          <a:p>
            <a:r>
              <a:rPr lang="pt-BR" sz="2400" b="1" dirty="0">
                <a:solidFill>
                  <a:schemeClr val="bg1"/>
                </a:solidFill>
                <a:latin typeface="Segoe UI" panose="020B0502040204020203" pitchFamily="34" charset="0"/>
                <a:cs typeface="Segoe UI" panose="020B0502040204020203" pitchFamily="34" charset="0"/>
              </a:rPr>
              <a:t>Junte-se à comunidade </a:t>
            </a:r>
            <a:r>
              <a:rPr lang="en-US" sz="24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24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24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pt-BR" sz="2400" b="1" dirty="0">
                <a:solidFill>
                  <a:schemeClr val="bg1"/>
                </a:solidFill>
                <a:latin typeface="Segoe UI" panose="020B0502040204020203" pitchFamily="34" charset="0"/>
                <a:cs typeface="Segoe UI" panose="020B0502040204020203" pitchFamily="34" charset="0"/>
              </a:rPr>
              <a:t> </a:t>
            </a:r>
            <a:endParaRPr lang="en-US" sz="2400" b="1" dirty="0">
              <a:solidFill>
                <a:schemeClr val="bg1"/>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E254CCEC-04BA-494E-BABA-B58250345AFB}"/>
              </a:ext>
            </a:extLst>
          </p:cNvPr>
          <p:cNvSpPr txBox="1"/>
          <p:nvPr/>
        </p:nvSpPr>
        <p:spPr>
          <a:xfrm>
            <a:off x="535395" y="3286197"/>
            <a:ext cx="700833" cy="400110"/>
          </a:xfrm>
          <a:prstGeom prst="rect">
            <a:avLst/>
          </a:prstGeom>
          <a:noFill/>
        </p:spPr>
        <p:txBody>
          <a:bodyPr wrap="none" rtlCol="0">
            <a:spAutoFit/>
          </a:bodyPr>
          <a:lstStyle/>
          <a:p>
            <a:r>
              <a:rPr lang="en-US" sz="2000" b="1" spc="-200" dirty="0">
                <a:solidFill>
                  <a:schemeClr val="bg1"/>
                </a:solidFill>
                <a:latin typeface="Segoe UI" panose="020B0502040204020203" pitchFamily="34" charset="0"/>
                <a:cs typeface="Segoe UI" panose="020B0502040204020203" pitchFamily="34" charset="0"/>
              </a:rPr>
              <a:t>Q&amp;A</a:t>
            </a:r>
          </a:p>
        </p:txBody>
      </p:sp>
      <p:pic>
        <p:nvPicPr>
          <p:cNvPr id="6" name="Picture 5">
            <a:extLst>
              <a:ext uri="{FF2B5EF4-FFF2-40B4-BE49-F238E27FC236}">
                <a16:creationId xmlns:a16="http://schemas.microsoft.com/office/drawing/2014/main" id="{C1D4B688-7A99-465C-AB4A-34D20DFE56E4}"/>
              </a:ext>
            </a:extLst>
          </p:cNvPr>
          <p:cNvPicPr>
            <a:picLocks noChangeAspect="1"/>
          </p:cNvPicPr>
          <p:nvPr/>
        </p:nvPicPr>
        <p:blipFill>
          <a:blip r:embed="rId3"/>
          <a:stretch>
            <a:fillRect/>
          </a:stretch>
        </p:blipFill>
        <p:spPr>
          <a:xfrm>
            <a:off x="701951" y="2529979"/>
            <a:ext cx="367721" cy="365760"/>
          </a:xfrm>
          <a:prstGeom prst="rect">
            <a:avLst/>
          </a:prstGeom>
        </p:spPr>
      </p:pic>
      <p:pic>
        <p:nvPicPr>
          <p:cNvPr id="9" name="Picture 8">
            <a:extLst>
              <a:ext uri="{FF2B5EF4-FFF2-40B4-BE49-F238E27FC236}">
                <a16:creationId xmlns:a16="http://schemas.microsoft.com/office/drawing/2014/main" id="{AAD2A8D2-04BD-4D9D-8FC3-DA8A29B6B488}"/>
              </a:ext>
            </a:extLst>
          </p:cNvPr>
          <p:cNvPicPr>
            <a:picLocks noChangeAspect="1"/>
          </p:cNvPicPr>
          <p:nvPr/>
        </p:nvPicPr>
        <p:blipFill>
          <a:blip r:embed="rId4"/>
          <a:stretch>
            <a:fillRect/>
          </a:stretch>
        </p:blipFill>
        <p:spPr>
          <a:xfrm>
            <a:off x="660219" y="1717528"/>
            <a:ext cx="451184" cy="365760"/>
          </a:xfrm>
          <a:prstGeom prst="rect">
            <a:avLst/>
          </a:prstGeom>
        </p:spPr>
      </p:pic>
      <p:pic>
        <p:nvPicPr>
          <p:cNvPr id="12" name="Picture 11">
            <a:extLst>
              <a:ext uri="{FF2B5EF4-FFF2-40B4-BE49-F238E27FC236}">
                <a16:creationId xmlns:a16="http://schemas.microsoft.com/office/drawing/2014/main" id="{7DFD2EB7-61E6-4AE5-BD7F-049AEDBA45AD}"/>
              </a:ext>
            </a:extLst>
          </p:cNvPr>
          <p:cNvPicPr>
            <a:picLocks noChangeAspect="1"/>
          </p:cNvPicPr>
          <p:nvPr/>
        </p:nvPicPr>
        <p:blipFill>
          <a:blip r:embed="rId5"/>
          <a:stretch>
            <a:fillRect/>
          </a:stretch>
        </p:blipFill>
        <p:spPr>
          <a:xfrm>
            <a:off x="704861" y="4857374"/>
            <a:ext cx="361900" cy="365760"/>
          </a:xfrm>
          <a:prstGeom prst="rect">
            <a:avLst/>
          </a:prstGeom>
        </p:spPr>
      </p:pic>
      <p:pic>
        <p:nvPicPr>
          <p:cNvPr id="8" name="Picture 7">
            <a:extLst>
              <a:ext uri="{FF2B5EF4-FFF2-40B4-BE49-F238E27FC236}">
                <a16:creationId xmlns:a16="http://schemas.microsoft.com/office/drawing/2014/main" id="{A05CA904-0C6B-48F5-8ABC-0CF208E4AD15}"/>
              </a:ext>
            </a:extLst>
          </p:cNvPr>
          <p:cNvPicPr>
            <a:picLocks noChangeAspect="1"/>
          </p:cNvPicPr>
          <p:nvPr/>
        </p:nvPicPr>
        <p:blipFill>
          <a:blip r:embed="rId6"/>
          <a:stretch>
            <a:fillRect/>
          </a:stretch>
        </p:blipFill>
        <p:spPr>
          <a:xfrm>
            <a:off x="702931" y="4068155"/>
            <a:ext cx="365760" cy="365760"/>
          </a:xfrm>
          <a:prstGeom prst="rect">
            <a:avLst/>
          </a:prstGeom>
        </p:spPr>
      </p:pic>
      <p:pic>
        <p:nvPicPr>
          <p:cNvPr id="13" name="Graphic 12" descr="Checklist">
            <a:extLst>
              <a:ext uri="{FF2B5EF4-FFF2-40B4-BE49-F238E27FC236}">
                <a16:creationId xmlns:a16="http://schemas.microsoft.com/office/drawing/2014/main" id="{ADCD33D7-BB03-4FAB-8CEB-2798322263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7211" y="5571480"/>
            <a:ext cx="457200" cy="457200"/>
          </a:xfrm>
          <a:prstGeom prst="rect">
            <a:avLst/>
          </a:prstGeom>
        </p:spPr>
      </p:pic>
      <p:sp>
        <p:nvSpPr>
          <p:cNvPr id="15" name="Speech Bubble: Rectangle 14">
            <a:extLst>
              <a:ext uri="{FF2B5EF4-FFF2-40B4-BE49-F238E27FC236}">
                <a16:creationId xmlns:a16="http://schemas.microsoft.com/office/drawing/2014/main" id="{F02CD1B9-3120-4639-B900-CE4D74226D34}"/>
              </a:ext>
            </a:extLst>
          </p:cNvPr>
          <p:cNvSpPr/>
          <p:nvPr/>
        </p:nvSpPr>
        <p:spPr>
          <a:xfrm flipH="1">
            <a:off x="7692291" y="2782226"/>
            <a:ext cx="2732853" cy="1709372"/>
          </a:xfrm>
          <a:prstGeom prst="wedgeRectCallout">
            <a:avLst>
              <a:gd name="adj1" fmla="val -33420"/>
              <a:gd name="adj2" fmla="val 73981"/>
            </a:avLst>
          </a:prstGeom>
          <a:solidFill>
            <a:schemeClr val="tx1">
              <a:lumMod val="85000"/>
              <a:lumOff val="15000"/>
            </a:schemeClr>
          </a:solidFill>
          <a:ln w="57150" cap="rnd">
            <a:solidFill>
              <a:schemeClr val="tx1">
                <a:lumMod val="65000"/>
                <a:lumOff val="35000"/>
              </a:schemeClr>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1DE23CB0-5DE4-4185-AC58-15D9FBF38408}"/>
              </a:ext>
            </a:extLst>
          </p:cNvPr>
          <p:cNvSpPr/>
          <p:nvPr/>
        </p:nvSpPr>
        <p:spPr>
          <a:xfrm>
            <a:off x="6215852" y="2366403"/>
            <a:ext cx="2732853" cy="1709372"/>
          </a:xfrm>
          <a:prstGeom prst="wedgeRectCallout">
            <a:avLst>
              <a:gd name="adj1" fmla="val -33420"/>
              <a:gd name="adj2" fmla="val 73981"/>
            </a:avLst>
          </a:prstGeom>
          <a:gradFill>
            <a:gsLst>
              <a:gs pos="0">
                <a:srgbClr val="00B0F0"/>
              </a:gs>
              <a:gs pos="100000">
                <a:srgbClr val="0070C0"/>
              </a:gs>
            </a:gsLst>
            <a:lin ang="2700000" scaled="0"/>
          </a:gradFill>
          <a:ln w="57150" cap="rnd">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113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F79F91-A237-4BBC-9C13-47597EA1CBAF}"/>
              </a:ext>
            </a:extLst>
          </p:cNvPr>
          <p:cNvPicPr>
            <a:picLocks noChangeAspect="1"/>
          </p:cNvPicPr>
          <p:nvPr/>
        </p:nvPicPr>
        <p:blipFill>
          <a:blip r:embed="rId3"/>
          <a:stretch>
            <a:fillRect/>
          </a:stretch>
        </p:blipFill>
        <p:spPr>
          <a:xfrm>
            <a:off x="0" y="0"/>
            <a:ext cx="12192000" cy="6851904"/>
          </a:xfrm>
          <a:prstGeom prst="rect">
            <a:avLst/>
          </a:prstGeom>
        </p:spPr>
      </p:pic>
      <p:sp>
        <p:nvSpPr>
          <p:cNvPr id="16" name="Title 15">
            <a:extLst>
              <a:ext uri="{FF2B5EF4-FFF2-40B4-BE49-F238E27FC236}">
                <a16:creationId xmlns:a16="http://schemas.microsoft.com/office/drawing/2014/main" id="{C928E299-0EF9-FE4C-958C-2F04B40D54CE}"/>
              </a:ext>
            </a:extLst>
          </p:cNvPr>
          <p:cNvSpPr>
            <a:spLocks noGrp="1"/>
          </p:cNvSpPr>
          <p:nvPr>
            <p:ph type="title"/>
          </p:nvPr>
        </p:nvSpPr>
        <p:spPr/>
        <p:txBody>
          <a:bodyPr anchor="t"/>
          <a:lstStyle/>
          <a:p>
            <a:r>
              <a:rPr lang="en-US" sz="6000" dirty="0"/>
              <a:t>Obrigado</a:t>
            </a:r>
            <a:endParaRPr lang="en-US" sz="6000" dirty="0">
              <a:gradFill>
                <a:gsLst>
                  <a:gs pos="0">
                    <a:srgbClr val="00B0F0"/>
                  </a:gs>
                  <a:gs pos="100000">
                    <a:srgbClr val="0078D4"/>
                  </a:gs>
                </a:gsLst>
                <a:lin ang="0" scaled="0"/>
              </a:gradFill>
            </a:endParaRPr>
          </a:p>
        </p:txBody>
      </p:sp>
    </p:spTree>
    <p:extLst>
      <p:ext uri="{BB962C8B-B14F-4D97-AF65-F5344CB8AC3E}">
        <p14:creationId xmlns:p14="http://schemas.microsoft.com/office/powerpoint/2010/main" val="12426290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B46DB09F-5CF2-4DE8-A008-344A453CF4B8}"/>
              </a:ext>
            </a:extLst>
          </p:cNvPr>
          <p:cNvSpPr/>
          <p:nvPr/>
        </p:nvSpPr>
        <p:spPr>
          <a:xfrm>
            <a:off x="7911856"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D19D08E9-12CE-4F91-81D9-E24B3EA7BCE9}"/>
              </a:ext>
            </a:extLst>
          </p:cNvPr>
          <p:cNvGrpSpPr/>
          <p:nvPr/>
        </p:nvGrpSpPr>
        <p:grpSpPr>
          <a:xfrm>
            <a:off x="7346388" y="3108960"/>
            <a:ext cx="640080" cy="640080"/>
            <a:chOff x="2986819" y="3181780"/>
            <a:chExt cx="457200" cy="457200"/>
          </a:xfrm>
        </p:grpSpPr>
        <p:sp>
          <p:nvSpPr>
            <p:cNvPr id="58" name="Oval 57">
              <a:extLst>
                <a:ext uri="{FF2B5EF4-FFF2-40B4-BE49-F238E27FC236}">
                  <a16:creationId xmlns:a16="http://schemas.microsoft.com/office/drawing/2014/main" id="{18189265-00C1-4D63-A8C1-3455F220751C}"/>
                </a:ext>
              </a:extLst>
            </p:cNvPr>
            <p:cNvSpPr/>
            <p:nvPr/>
          </p:nvSpPr>
          <p:spPr bwMode="auto">
            <a:xfrm>
              <a:off x="2986819" y="3181780"/>
              <a:ext cx="457200" cy="457200"/>
            </a:xfrm>
            <a:prstGeom prst="ellipse">
              <a:avLst/>
            </a:prstGeom>
            <a:solidFill>
              <a:schemeClr val="tx1"/>
            </a:solidFill>
            <a:ln w="3175" cap="flat" cmpd="sng" algn="ctr">
              <a:solidFill>
                <a:schemeClr val="tx1">
                  <a:lumMod val="75000"/>
                  <a:lumOff val="25000"/>
                </a:schemeClr>
              </a:solidFill>
              <a:prstDash val="solid"/>
              <a:miter lim="800000"/>
              <a:headEnd type="none" w="med" len="med"/>
              <a:tailEnd type="none" w="med" len="med"/>
            </a:ln>
            <a:effectLst>
              <a:outerShdw blurRad="50800" dir="2700000" algn="tl" rotWithShape="0">
                <a:schemeClr val="bg1">
                  <a:alpha val="2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endParaRPr kumimoji="0" lang="en-US" sz="2400" b="1" i="0" u="none" strike="noStrike" kern="0" cap="none" spc="0" normalizeH="0" baseline="0" noProof="0">
                <a:ln>
                  <a:noFill/>
                </a:ln>
                <a:solidFill>
                  <a:schemeClr val="tx1">
                    <a:lumMod val="85000"/>
                    <a:lumOff val="15000"/>
                  </a:schemeClr>
                </a:solidFill>
                <a:effectLst/>
                <a:uLnTx/>
                <a:uFillTx/>
                <a:latin typeface="Segoe UI" panose="020B0502040204020203" pitchFamily="34" charset="0"/>
                <a:ea typeface="+mn-ea"/>
                <a:cs typeface="Segoe UI" panose="020B0502040204020203" pitchFamily="34" charset="0"/>
              </a:endParaRPr>
            </a:p>
          </p:txBody>
        </p:sp>
        <p:pic>
          <p:nvPicPr>
            <p:cNvPr id="59" name="Graphic 58" descr="Add">
              <a:extLst>
                <a:ext uri="{FF2B5EF4-FFF2-40B4-BE49-F238E27FC236}">
                  <a16:creationId xmlns:a16="http://schemas.microsoft.com/office/drawing/2014/main" id="{034E4592-C0D0-4187-8727-0404B06807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23979" y="3318940"/>
              <a:ext cx="182880" cy="182880"/>
            </a:xfrm>
            <a:prstGeom prst="rect">
              <a:avLst/>
            </a:prstGeom>
          </p:spPr>
        </p:pic>
      </p:grpSp>
      <p:sp>
        <p:nvSpPr>
          <p:cNvPr id="10" name="TextBox 9">
            <a:extLst>
              <a:ext uri="{FF2B5EF4-FFF2-40B4-BE49-F238E27FC236}">
                <a16:creationId xmlns:a16="http://schemas.microsoft.com/office/drawing/2014/main" id="{CC08A1CB-D943-4DB8-B81D-6A520F17DF8E}"/>
              </a:ext>
            </a:extLst>
          </p:cNvPr>
          <p:cNvSpPr txBox="1"/>
          <p:nvPr/>
        </p:nvSpPr>
        <p:spPr>
          <a:xfrm>
            <a:off x="3107201" y="612648"/>
            <a:ext cx="6472926" cy="707886"/>
          </a:xfrm>
          <a:prstGeom prst="rect">
            <a:avLst/>
          </a:prstGeom>
          <a:noFill/>
        </p:spPr>
        <p:txBody>
          <a:bodyPr wrap="none" rtlCol="0">
            <a:spAutoFit/>
          </a:bodyPr>
          <a:lstStyle/>
          <a:p>
            <a:r>
              <a:rPr lang="en-US" sz="4000" b="1" dirty="0">
                <a:solidFill>
                  <a:schemeClr val="bg1"/>
                </a:solidFill>
                <a:latin typeface="Segoe UI" panose="020B0502040204020203" pitchFamily="34" charset="0"/>
                <a:cs typeface="Segoe UI" panose="020B0502040204020203" pitchFamily="34" charset="0"/>
              </a:rPr>
              <a:t>O que é o </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a:t>
            </a:r>
            <a:endParaRPr lang="en-US" sz="4000" i="1" dirty="0">
              <a:solidFill>
                <a:schemeClr val="bg1"/>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8BA36F6D-B14E-4C13-B0C7-9CEC20ED5C58}"/>
              </a:ext>
            </a:extLst>
          </p:cNvPr>
          <p:cNvSpPr txBox="1"/>
          <p:nvPr/>
        </p:nvSpPr>
        <p:spPr>
          <a:xfrm>
            <a:off x="1273586" y="5143500"/>
            <a:ext cx="3083518" cy="784830"/>
          </a:xfrm>
          <a:prstGeom prst="rect">
            <a:avLst/>
          </a:prstGeom>
          <a:noFill/>
        </p:spPr>
        <p:txBody>
          <a:bodyPr wrap="square" rtlCol="0">
            <a:spAutoFit/>
          </a:bodyPr>
          <a:lstStyle/>
          <a:p>
            <a:pPr algn="ctr"/>
            <a:r>
              <a:rPr lang="en-US" sz="1500" b="1" dirty="0">
                <a:gradFill>
                  <a:gsLst>
                    <a:gs pos="0">
                      <a:srgbClr val="00B0F0"/>
                    </a:gs>
                    <a:gs pos="100000">
                      <a:srgbClr val="0070C0"/>
                    </a:gs>
                  </a:gsLst>
                  <a:lin ang="0" scaled="0"/>
                </a:gradFill>
                <a:latin typeface="Segoe UI" panose="020B0502040204020203" pitchFamily="34" charset="0"/>
                <a:cs typeface="Segoe UI" panose="020B0502040204020203" pitchFamily="34" charset="0"/>
              </a:rPr>
              <a:t>Infrastrutura hiperconvergente</a:t>
            </a:r>
          </a:p>
          <a:p>
            <a:pPr algn="ctr"/>
            <a:r>
              <a:rPr lang="en-US" sz="1500" b="1" dirty="0">
                <a:gradFill>
                  <a:gsLst>
                    <a:gs pos="0">
                      <a:srgbClr val="00B0F0"/>
                    </a:gs>
                    <a:gs pos="100000">
                      <a:srgbClr val="0070C0"/>
                    </a:gs>
                  </a:gsLst>
                  <a:lin ang="0" scaled="0"/>
                </a:gradFill>
                <a:latin typeface="Segoe UI" panose="020B0502040204020203" pitchFamily="34" charset="0"/>
                <a:cs typeface="Segoe UI" panose="020B0502040204020203" pitchFamily="34" charset="0"/>
              </a:rPr>
              <a:t> </a:t>
            </a:r>
          </a:p>
          <a:p>
            <a:pPr algn="ctr"/>
            <a:endParaRPr lang="en-US" sz="1500" i="1" dirty="0">
              <a:gradFill>
                <a:gsLst>
                  <a:gs pos="0">
                    <a:srgbClr val="00B0F0"/>
                  </a:gs>
                  <a:gs pos="100000">
                    <a:srgbClr val="0070C0"/>
                  </a:gs>
                </a:gsLst>
                <a:lin ang="0" scaled="0"/>
              </a:gra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317CF349-B5C5-41E2-B21A-C8662B3DB280}"/>
              </a:ext>
            </a:extLst>
          </p:cNvPr>
          <p:cNvSpPr txBox="1"/>
          <p:nvPr/>
        </p:nvSpPr>
        <p:spPr>
          <a:xfrm>
            <a:off x="4644878" y="5145336"/>
            <a:ext cx="2893534" cy="1015663"/>
          </a:xfrm>
          <a:prstGeom prst="rect">
            <a:avLst/>
          </a:prstGeom>
          <a:noFill/>
        </p:spPr>
        <p:txBody>
          <a:bodyPr wrap="square" rtlCol="0">
            <a:spAutoFit/>
          </a:bodyPr>
          <a:lstStyle/>
          <a:p>
            <a:pPr algn="ctr"/>
            <a:r>
              <a:rPr lang="pt-BR" sz="1500" b="1" dirty="0">
                <a:solidFill>
                  <a:schemeClr val="bg1">
                    <a:lumMod val="65000"/>
                  </a:schemeClr>
                </a:solidFill>
                <a:latin typeface="Segoe UI" panose="020B0502040204020203" pitchFamily="34" charset="0"/>
                <a:cs typeface="Segoe UI" panose="020B0502040204020203" pitchFamily="34" charset="0"/>
              </a:rPr>
              <a:t>Fornecido como um serviço híbrido do Azure</a:t>
            </a:r>
          </a:p>
          <a:p>
            <a:pPr algn="ctr"/>
            <a:endParaRPr lang="en-US" sz="1500" b="1" dirty="0">
              <a:solidFill>
                <a:schemeClr val="bg1">
                  <a:lumMod val="65000"/>
                </a:schemeClr>
              </a:solidFill>
              <a:latin typeface="Segoe UI" panose="020B0502040204020203" pitchFamily="34" charset="0"/>
              <a:cs typeface="Segoe UI" panose="020B0502040204020203" pitchFamily="34" charset="0"/>
            </a:endParaRPr>
          </a:p>
          <a:p>
            <a:pPr algn="ctr"/>
            <a:endParaRPr lang="en-US" sz="1500" i="1" dirty="0">
              <a:solidFill>
                <a:schemeClr val="bg1">
                  <a:lumMod val="65000"/>
                </a:schemeClr>
              </a:solidFill>
              <a:latin typeface="Segoe UI" panose="020B0502040204020203" pitchFamily="34" charset="0"/>
              <a:cs typeface="Segoe UI" panose="020B0502040204020203" pitchFamily="34" charset="0"/>
            </a:endParaRPr>
          </a:p>
        </p:txBody>
      </p:sp>
      <p:sp>
        <p:nvSpPr>
          <p:cNvPr id="46" name="TextBox 45">
            <a:extLst>
              <a:ext uri="{FF2B5EF4-FFF2-40B4-BE49-F238E27FC236}">
                <a16:creationId xmlns:a16="http://schemas.microsoft.com/office/drawing/2014/main" id="{5CD11408-DDCD-4E76-8647-D586A13D7B7B}"/>
              </a:ext>
            </a:extLst>
          </p:cNvPr>
          <p:cNvSpPr txBox="1"/>
          <p:nvPr/>
        </p:nvSpPr>
        <p:spPr>
          <a:xfrm>
            <a:off x="7987707" y="5143500"/>
            <a:ext cx="2591498" cy="323165"/>
          </a:xfrm>
          <a:prstGeom prst="rect">
            <a:avLst/>
          </a:prstGeom>
          <a:noFill/>
        </p:spPr>
        <p:txBody>
          <a:bodyPr wrap="square" rtlCol="0">
            <a:spAutoFit/>
          </a:bodyPr>
          <a:lstStyle/>
          <a:p>
            <a:pPr algn="ctr"/>
            <a:r>
              <a:rPr lang="pt-BR" sz="1500" b="1" dirty="0">
                <a:solidFill>
                  <a:schemeClr val="bg1">
                    <a:lumMod val="65000"/>
                  </a:schemeClr>
                </a:solidFill>
                <a:latin typeface="Segoe UI" panose="020B0502040204020203" pitchFamily="34" charset="0"/>
                <a:cs typeface="Segoe UI" panose="020B0502040204020203" pitchFamily="34" charset="0"/>
              </a:rPr>
              <a:t>Fácil de gerenciar e operar</a:t>
            </a:r>
            <a:endParaRPr lang="en-US" sz="1500" i="1" dirty="0">
              <a:solidFill>
                <a:schemeClr val="bg1">
                  <a:lumMod val="65000"/>
                </a:schemeClr>
              </a:solidFill>
              <a:latin typeface="Segoe UI" panose="020B0502040204020203" pitchFamily="34" charset="0"/>
              <a:cs typeface="Segoe UI" panose="020B0502040204020203" pitchFamily="34" charset="0"/>
            </a:endParaRPr>
          </a:p>
        </p:txBody>
      </p:sp>
      <p:sp>
        <p:nvSpPr>
          <p:cNvPr id="48" name="Rectangle: Rounded Corners 47">
            <a:extLst>
              <a:ext uri="{FF2B5EF4-FFF2-40B4-BE49-F238E27FC236}">
                <a16:creationId xmlns:a16="http://schemas.microsoft.com/office/drawing/2014/main" id="{F478726B-33CC-41BF-A9E3-68E9FB0FAFC9}"/>
              </a:ext>
            </a:extLst>
          </p:cNvPr>
          <p:cNvSpPr/>
          <p:nvPr/>
        </p:nvSpPr>
        <p:spPr>
          <a:xfrm>
            <a:off x="4677800" y="2057400"/>
            <a:ext cx="2743200" cy="2743200"/>
          </a:xfrm>
          <a:prstGeom prst="roundRect">
            <a:avLst>
              <a:gd name="adj" fmla="val 3163"/>
            </a:avLst>
          </a:prstGeom>
          <a:solidFill>
            <a:schemeClr val="tx1"/>
          </a:solidFill>
          <a:ln w="6350">
            <a:solidFill>
              <a:schemeClr val="tx1">
                <a:lumMod val="75000"/>
                <a:lumOff val="25000"/>
              </a:schemeClr>
            </a:solidFill>
          </a:ln>
          <a:effectLst>
            <a:outerShdw blurRad="127000" dir="2700000" algn="tl"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3977F1C2-C5B7-48D8-8956-28484BA60314}"/>
              </a:ext>
            </a:extLst>
          </p:cNvPr>
          <p:cNvGrpSpPr/>
          <p:nvPr/>
        </p:nvGrpSpPr>
        <p:grpSpPr>
          <a:xfrm>
            <a:off x="4110294" y="3108960"/>
            <a:ext cx="640080" cy="640080"/>
            <a:chOff x="2986819" y="3181780"/>
            <a:chExt cx="457200" cy="457200"/>
          </a:xfrm>
        </p:grpSpPr>
        <p:sp>
          <p:nvSpPr>
            <p:cNvPr id="52" name="Oval 51">
              <a:extLst>
                <a:ext uri="{FF2B5EF4-FFF2-40B4-BE49-F238E27FC236}">
                  <a16:creationId xmlns:a16="http://schemas.microsoft.com/office/drawing/2014/main" id="{B3C8A96D-EC39-4EB2-8BCF-BC3A75541C4C}"/>
                </a:ext>
              </a:extLst>
            </p:cNvPr>
            <p:cNvSpPr/>
            <p:nvPr/>
          </p:nvSpPr>
          <p:spPr bwMode="auto">
            <a:xfrm>
              <a:off x="2986819" y="3181780"/>
              <a:ext cx="457200" cy="457200"/>
            </a:xfrm>
            <a:prstGeom prst="ellipse">
              <a:avLst/>
            </a:prstGeom>
            <a:solidFill>
              <a:schemeClr val="tx1"/>
            </a:solidFill>
            <a:ln w="3175" cap="flat" cmpd="sng" algn="ctr">
              <a:solidFill>
                <a:schemeClr val="tx1">
                  <a:lumMod val="75000"/>
                  <a:lumOff val="25000"/>
                </a:schemeClr>
              </a:solidFill>
              <a:prstDash val="solid"/>
              <a:miter lim="800000"/>
              <a:headEnd type="none" w="med" len="med"/>
              <a:tailEnd type="none" w="med" len="med"/>
            </a:ln>
            <a:effectLst>
              <a:outerShdw blurRad="50800" dir="2700000" algn="tl" rotWithShape="0">
                <a:schemeClr val="bg1">
                  <a:alpha val="2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endParaRPr kumimoji="0" lang="en-US" sz="2400" b="1" i="0" u="none" strike="noStrike" kern="0" cap="none" spc="0" normalizeH="0" baseline="0" noProof="0">
                <a:ln>
                  <a:noFill/>
                </a:ln>
                <a:solidFill>
                  <a:schemeClr val="tx1">
                    <a:lumMod val="85000"/>
                    <a:lumOff val="15000"/>
                  </a:schemeClr>
                </a:solidFill>
                <a:effectLst/>
                <a:uLnTx/>
                <a:uFillTx/>
                <a:latin typeface="Segoe UI" panose="020B0502040204020203" pitchFamily="34" charset="0"/>
                <a:ea typeface="+mn-ea"/>
                <a:cs typeface="Segoe UI" panose="020B0502040204020203" pitchFamily="34" charset="0"/>
              </a:endParaRPr>
            </a:p>
          </p:txBody>
        </p:sp>
        <p:pic>
          <p:nvPicPr>
            <p:cNvPr id="53" name="Graphic 52" descr="Add">
              <a:extLst>
                <a:ext uri="{FF2B5EF4-FFF2-40B4-BE49-F238E27FC236}">
                  <a16:creationId xmlns:a16="http://schemas.microsoft.com/office/drawing/2014/main" id="{42D00B1A-C86A-46F1-9A1E-F7D364F4DE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23979" y="3318940"/>
              <a:ext cx="182880" cy="182880"/>
            </a:xfrm>
            <a:prstGeom prst="rect">
              <a:avLst/>
            </a:prstGeom>
          </p:spPr>
        </p:pic>
      </p:grpSp>
      <p:pic>
        <p:nvPicPr>
          <p:cNvPr id="40" name="Picture 39">
            <a:extLst>
              <a:ext uri="{FF2B5EF4-FFF2-40B4-BE49-F238E27FC236}">
                <a16:creationId xmlns:a16="http://schemas.microsoft.com/office/drawing/2014/main" id="{DDC12347-9A1D-4798-BAB9-5B540CC5A311}"/>
              </a:ext>
            </a:extLst>
          </p:cNvPr>
          <p:cNvPicPr>
            <a:picLocks noChangeAspect="1"/>
          </p:cNvPicPr>
          <p:nvPr/>
        </p:nvPicPr>
        <p:blipFill>
          <a:blip r:embed="rId5" cstate="screen">
            <a:grayscl/>
            <a:alphaModFix amt="50000"/>
            <a:extLst>
              <a:ext uri="{28A0092B-C50C-407E-A947-70E740481C1C}">
                <a14:useLocalDpi xmlns:a14="http://schemas.microsoft.com/office/drawing/2010/main"/>
              </a:ext>
            </a:extLst>
          </a:blip>
          <a:stretch>
            <a:fillRect/>
          </a:stretch>
        </p:blipFill>
        <p:spPr>
          <a:xfrm>
            <a:off x="8254756" y="2400300"/>
            <a:ext cx="2057400" cy="2057400"/>
          </a:xfrm>
          <a:prstGeom prst="rect">
            <a:avLst/>
          </a:prstGeom>
        </p:spPr>
      </p:pic>
      <p:pic>
        <p:nvPicPr>
          <p:cNvPr id="38" name="Picture 37">
            <a:extLst>
              <a:ext uri="{FF2B5EF4-FFF2-40B4-BE49-F238E27FC236}">
                <a16:creationId xmlns:a16="http://schemas.microsoft.com/office/drawing/2014/main" id="{08BF2307-550B-40AB-A9C6-2F40553498B5}"/>
              </a:ext>
            </a:extLst>
          </p:cNvPr>
          <p:cNvPicPr>
            <a:picLocks noChangeAspect="1"/>
          </p:cNvPicPr>
          <p:nvPr/>
        </p:nvPicPr>
        <p:blipFill>
          <a:blip r:embed="rId6" cstate="screen">
            <a:grayscl/>
            <a:alphaModFix amt="50000"/>
            <a:extLst>
              <a:ext uri="{28A0092B-C50C-407E-A947-70E740481C1C}">
                <a14:useLocalDpi xmlns:a14="http://schemas.microsoft.com/office/drawing/2010/main"/>
              </a:ext>
            </a:extLst>
          </a:blip>
          <a:stretch>
            <a:fillRect/>
          </a:stretch>
        </p:blipFill>
        <p:spPr>
          <a:xfrm>
            <a:off x="5020700" y="2400300"/>
            <a:ext cx="2057400" cy="2057400"/>
          </a:xfrm>
          <a:prstGeom prst="rect">
            <a:avLst/>
          </a:prstGeom>
        </p:spPr>
      </p:pic>
      <p:sp>
        <p:nvSpPr>
          <p:cNvPr id="12" name="Rectangle: Rounded Corners 11">
            <a:extLst>
              <a:ext uri="{FF2B5EF4-FFF2-40B4-BE49-F238E27FC236}">
                <a16:creationId xmlns:a16="http://schemas.microsoft.com/office/drawing/2014/main" id="{33CF3DF7-B116-4CA6-BAF7-0CD62CF8AD25}"/>
              </a:ext>
            </a:extLst>
          </p:cNvPr>
          <p:cNvSpPr/>
          <p:nvPr/>
        </p:nvSpPr>
        <p:spPr>
          <a:xfrm>
            <a:off x="1443745" y="2057400"/>
            <a:ext cx="2743200" cy="2743200"/>
          </a:xfrm>
          <a:prstGeom prst="roundRect">
            <a:avLst>
              <a:gd name="adj" fmla="val 3163"/>
            </a:avLst>
          </a:prstGeom>
          <a:solidFill>
            <a:schemeClr val="tx1"/>
          </a:solidFill>
          <a:ln w="38100">
            <a:gradFill>
              <a:gsLst>
                <a:gs pos="0">
                  <a:srgbClr val="00B0F0"/>
                </a:gs>
                <a:gs pos="100000">
                  <a:srgbClr val="0070C0"/>
                </a:gs>
              </a:gsLst>
              <a:lin ang="0" scaled="0"/>
            </a:gradFill>
          </a:ln>
          <a:effectLst>
            <a:outerShdw blurRad="254000" dir="2700000" algn="tl" rotWithShape="0">
              <a:schemeClr val="bg1">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58CF5579-A27E-4B1F-952E-E6040D7317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86645" y="2400300"/>
            <a:ext cx="2057400" cy="2057400"/>
          </a:xfrm>
          <a:prstGeom prst="rect">
            <a:avLst/>
          </a:prstGeom>
        </p:spPr>
      </p:pic>
    </p:spTree>
    <p:extLst>
      <p:ext uri="{BB962C8B-B14F-4D97-AF65-F5344CB8AC3E}">
        <p14:creationId xmlns:p14="http://schemas.microsoft.com/office/powerpoint/2010/main" val="3798721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C8C0D26B-D6D8-4D15-A1B2-782C50DBE2C9}"/>
              </a:ext>
            </a:extLst>
          </p:cNvPr>
          <p:cNvSpPr/>
          <p:nvPr/>
        </p:nvSpPr>
        <p:spPr>
          <a:xfrm>
            <a:off x="6062460" y="0"/>
            <a:ext cx="6099048" cy="6858000"/>
          </a:xfrm>
          <a:prstGeom prst="rect">
            <a:avLst/>
          </a:prstGeom>
          <a:solidFill>
            <a:schemeClr val="bg1"/>
          </a:solidFill>
          <a:ln>
            <a:noFill/>
          </a:ln>
          <a:effectLst>
            <a:outerShdw blurRad="3175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07977858-3EB8-4BF4-9D56-CB83DC34EBEB}"/>
              </a:ext>
            </a:extLst>
          </p:cNvPr>
          <p:cNvSpPr txBox="1"/>
          <p:nvPr/>
        </p:nvSpPr>
        <p:spPr>
          <a:xfrm>
            <a:off x="7783691" y="6237564"/>
            <a:ext cx="283488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B0F0"/>
                    </a:gs>
                    <a:gs pos="100000">
                      <a:srgbClr val="0078D4"/>
                    </a:gs>
                  </a:gsLst>
                  <a:lin ang="0" scaled="0"/>
                </a:gradFill>
                <a:effectLst/>
                <a:uLnTx/>
                <a:uFillTx/>
                <a:latin typeface="Segoe UI Semibold" panose="020B0702040204020203" pitchFamily="34" charset="0"/>
                <a:cs typeface="Segoe UI Semibold" panose="020B0702040204020203" pitchFamily="34" charset="0"/>
              </a:rPr>
              <a:t>Infraestutura hiperconvergente (HCI)</a:t>
            </a:r>
          </a:p>
        </p:txBody>
      </p:sp>
      <p:sp>
        <p:nvSpPr>
          <p:cNvPr id="37" name="TextBox 36">
            <a:extLst>
              <a:ext uri="{FF2B5EF4-FFF2-40B4-BE49-F238E27FC236}">
                <a16:creationId xmlns:a16="http://schemas.microsoft.com/office/drawing/2014/main" id="{C9861505-CFC1-4CAD-8AD6-169BDE6589F4}"/>
              </a:ext>
            </a:extLst>
          </p:cNvPr>
          <p:cNvSpPr txBox="1"/>
          <p:nvPr/>
        </p:nvSpPr>
        <p:spPr>
          <a:xfrm>
            <a:off x="1573429" y="6239218"/>
            <a:ext cx="301903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7F7F7F"/>
                </a:solidFill>
                <a:effectLst/>
                <a:uLnTx/>
                <a:uFillTx/>
                <a:latin typeface="Segoe UI Semibold" panose="020B0702040204020203" pitchFamily="34" charset="0"/>
                <a:cs typeface="Segoe UI Semibold" panose="020B0702040204020203" pitchFamily="34" charset="0"/>
              </a:rPr>
              <a:t>Infraestrutura</a:t>
            </a:r>
            <a:r>
              <a:rPr kumimoji="0" lang="en-US" sz="1200" b="1" i="0" u="none" strike="noStrike" kern="1200" cap="none" spc="0" normalizeH="0" baseline="0" noProof="0" dirty="0">
                <a:ln>
                  <a:noFill/>
                </a:ln>
                <a:solidFill>
                  <a:srgbClr val="7F7F7F"/>
                </a:solidFill>
                <a:effectLst/>
                <a:uLnTx/>
                <a:uFillTx/>
                <a:latin typeface="Segoe UI Semibold" panose="020B0702040204020203" pitchFamily="34" charset="0"/>
                <a:cs typeface="Segoe UI Semibold" panose="020B0702040204020203" pitchFamily="34" charset="0"/>
              </a:rPr>
              <a:t> de “</a:t>
            </a:r>
            <a:r>
              <a:rPr kumimoji="0" lang="en-US" sz="1200" b="1" i="0" u="none" strike="noStrike" kern="1200" cap="none" spc="0" normalizeH="0" baseline="0" noProof="0" dirty="0" err="1">
                <a:ln>
                  <a:noFill/>
                </a:ln>
                <a:solidFill>
                  <a:srgbClr val="7F7F7F"/>
                </a:solidFill>
                <a:effectLst/>
                <a:uLnTx/>
                <a:uFillTx/>
                <a:latin typeface="Segoe UI Semibold" panose="020B0702040204020203" pitchFamily="34" charset="0"/>
                <a:cs typeface="Segoe UI Semibold" panose="020B0702040204020203" pitchFamily="34" charset="0"/>
              </a:rPr>
              <a:t>três</a:t>
            </a:r>
            <a:r>
              <a:rPr kumimoji="0" lang="en-US" sz="1200" b="1" i="0" u="none" strike="noStrike" kern="1200" cap="none" spc="0" normalizeH="0" baseline="0" noProof="0" dirty="0">
                <a:ln>
                  <a:noFill/>
                </a:ln>
                <a:solidFill>
                  <a:srgbClr val="7F7F7F"/>
                </a:solidFill>
                <a:effectLst/>
                <a:uLnTx/>
                <a:uFillTx/>
                <a:latin typeface="Segoe UI Semibold" panose="020B0702040204020203" pitchFamily="34" charset="0"/>
                <a:cs typeface="Segoe UI Semibold" panose="020B0702040204020203" pitchFamily="34" charset="0"/>
              </a:rPr>
              <a:t> </a:t>
            </a:r>
            <a:r>
              <a:rPr kumimoji="0" lang="en-US" sz="1200" b="1" i="0" u="none" strike="noStrike" kern="1200" cap="none" spc="0" normalizeH="0" baseline="0" noProof="0" dirty="0" err="1">
                <a:ln>
                  <a:noFill/>
                </a:ln>
                <a:solidFill>
                  <a:srgbClr val="7F7F7F"/>
                </a:solidFill>
                <a:effectLst/>
                <a:uLnTx/>
                <a:uFillTx/>
                <a:latin typeface="Segoe UI Semibold" panose="020B0702040204020203" pitchFamily="34" charset="0"/>
                <a:cs typeface="Segoe UI Semibold" panose="020B0702040204020203" pitchFamily="34" charset="0"/>
              </a:rPr>
              <a:t>camadas</a:t>
            </a:r>
            <a:r>
              <a:rPr lang="en-US" sz="1200" b="1" dirty="0">
                <a:solidFill>
                  <a:srgbClr val="7F7F7F"/>
                </a:solidFill>
                <a:latin typeface="Segoe UI Semibold" panose="020B0702040204020203" pitchFamily="34" charset="0"/>
                <a:cs typeface="Segoe UI Semibold" panose="020B0702040204020203" pitchFamily="34" charset="0"/>
              </a:rPr>
              <a:t>” </a:t>
            </a:r>
            <a:r>
              <a:rPr lang="en-US" sz="1200" b="1" dirty="0" err="1">
                <a:solidFill>
                  <a:srgbClr val="7F7F7F"/>
                </a:solidFill>
                <a:latin typeface="Segoe UI Semibold" panose="020B0702040204020203" pitchFamily="34" charset="0"/>
                <a:cs typeface="Segoe UI Semibold" panose="020B0702040204020203" pitchFamily="34" charset="0"/>
              </a:rPr>
              <a:t>legadas</a:t>
            </a:r>
            <a:endParaRPr kumimoji="0" lang="en-US" sz="1200" b="1" i="0" u="none" strike="noStrike" kern="1200" cap="none" spc="0" normalizeH="0" baseline="0" noProof="0" dirty="0">
              <a:ln>
                <a:noFill/>
              </a:ln>
              <a:solidFill>
                <a:srgbClr val="7F7F7F"/>
              </a:solidFill>
              <a:effectLst/>
              <a:uLnTx/>
              <a:uFillTx/>
              <a:latin typeface="Segoe UI Semibold" panose="020B0702040204020203" pitchFamily="34" charset="0"/>
              <a:cs typeface="Segoe UI Semibold" panose="020B0702040204020203" pitchFamily="34" charset="0"/>
            </a:endParaRPr>
          </a:p>
        </p:txBody>
      </p:sp>
      <p:sp>
        <p:nvSpPr>
          <p:cNvPr id="60" name="Trapezoid 59">
            <a:extLst>
              <a:ext uri="{FF2B5EF4-FFF2-40B4-BE49-F238E27FC236}">
                <a16:creationId xmlns:a16="http://schemas.microsoft.com/office/drawing/2014/main" id="{1AE9C218-5377-4B12-99EA-16F43E62E5D4}"/>
              </a:ext>
            </a:extLst>
          </p:cNvPr>
          <p:cNvSpPr/>
          <p:nvPr/>
        </p:nvSpPr>
        <p:spPr>
          <a:xfrm rot="5400000">
            <a:off x="3518641" y="1374777"/>
            <a:ext cx="5154718" cy="4114800"/>
          </a:xfrm>
          <a:prstGeom prst="trapezoid">
            <a:avLst>
              <a:gd name="adj" fmla="val 38429"/>
            </a:avLst>
          </a:prstGeom>
          <a:solidFill>
            <a:srgbClr val="0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Arrow: Right 44">
            <a:extLst>
              <a:ext uri="{FF2B5EF4-FFF2-40B4-BE49-F238E27FC236}">
                <a16:creationId xmlns:a16="http://schemas.microsoft.com/office/drawing/2014/main" id="{C1DAB46B-D21D-4174-B50E-B0FBC7A7BE8B}"/>
              </a:ext>
            </a:extLst>
          </p:cNvPr>
          <p:cNvSpPr/>
          <p:nvPr/>
        </p:nvSpPr>
        <p:spPr>
          <a:xfrm>
            <a:off x="5273040" y="3017520"/>
            <a:ext cx="1645920" cy="822960"/>
          </a:xfrm>
          <a:prstGeom prst="rightArrow">
            <a:avLst/>
          </a:prstGeom>
          <a:solidFill>
            <a:schemeClr val="bg1"/>
          </a:solidFill>
          <a:ln w="19050">
            <a:noFill/>
          </a:ln>
          <a:effectLst>
            <a:outerShdw blurRad="317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ED609260-3B87-4A9B-B0E7-A15EAF2FD084}"/>
              </a:ext>
            </a:extLst>
          </p:cNvPr>
          <p:cNvGrpSpPr/>
          <p:nvPr/>
        </p:nvGrpSpPr>
        <p:grpSpPr>
          <a:xfrm>
            <a:off x="8197583" y="4546494"/>
            <a:ext cx="1859290" cy="1602336"/>
            <a:chOff x="8197583" y="4546493"/>
            <a:chExt cx="1859290" cy="1463040"/>
          </a:xfrm>
        </p:grpSpPr>
        <p:sp>
          <p:nvSpPr>
            <p:cNvPr id="56" name="Rectangle: Rounded Corners 55">
              <a:extLst>
                <a:ext uri="{FF2B5EF4-FFF2-40B4-BE49-F238E27FC236}">
                  <a16:creationId xmlns:a16="http://schemas.microsoft.com/office/drawing/2014/main" id="{2C2E551F-5FD8-4485-B1F5-46A5701E01CD}"/>
                </a:ext>
              </a:extLst>
            </p:cNvPr>
            <p:cNvSpPr/>
            <p:nvPr/>
          </p:nvSpPr>
          <p:spPr>
            <a:xfrm>
              <a:off x="8228073" y="4546493"/>
              <a:ext cx="1828800" cy="1463040"/>
            </a:xfrm>
            <a:prstGeom prst="roundRect">
              <a:avLst>
                <a:gd name="adj" fmla="val 4000"/>
              </a:avLst>
            </a:prstGeom>
            <a:noFill/>
            <a:ln w="19050" cap="rnd">
              <a:gradFill>
                <a:gsLst>
                  <a:gs pos="0">
                    <a:srgbClr val="00B0F0"/>
                  </a:gs>
                  <a:gs pos="100000">
                    <a:srgbClr val="0078D4"/>
                  </a:gs>
                </a:gsLst>
                <a:lin ang="0" scaled="0"/>
              </a:gra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C7A4D957-AA16-488C-8F4D-71F407649F94}"/>
                </a:ext>
              </a:extLst>
            </p:cNvPr>
            <p:cNvSpPr txBox="1"/>
            <p:nvPr/>
          </p:nvSpPr>
          <p:spPr>
            <a:xfrm>
              <a:off x="8197583" y="4793265"/>
              <a:ext cx="1828801" cy="969495"/>
            </a:xfrm>
            <a:prstGeom prst="rect">
              <a:avLst/>
            </a:prstGeom>
            <a:noFill/>
          </p:spPr>
          <p:txBody>
            <a:bodyPr wrap="square" rtlCol="0">
              <a:spAutoFit/>
            </a:bodyPr>
            <a:lstStyle/>
            <a:p>
              <a:pPr algn="ctr">
                <a:defRPr/>
              </a:pPr>
              <a:r>
                <a:rPr lang="en-US" sz="85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Software-defined</a:t>
              </a:r>
            </a:p>
            <a:p>
              <a:pPr algn="ctr">
                <a:defRPr/>
              </a:pPr>
              <a:r>
                <a:rPr lang="en-US" sz="85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Storage</a:t>
              </a:r>
            </a:p>
            <a:p>
              <a:pPr algn="ctr">
                <a:defRPr/>
              </a:pPr>
              <a:endParaRPr lang="en-US" sz="850" b="1" dirty="0">
                <a:gradFill>
                  <a:gsLst>
                    <a:gs pos="0">
                      <a:srgbClr val="00B0F0"/>
                    </a:gs>
                    <a:gs pos="100000">
                      <a:srgbClr val="0078D4"/>
                    </a:gs>
                  </a:gsLst>
                  <a:lin ang="0" scaled="0"/>
                </a:gradFill>
                <a:latin typeface="Segoe UI" panose="020B0502040204020203" pitchFamily="34" charset="0"/>
                <a:cs typeface="Segoe UI" panose="020B0502040204020203" pitchFamily="34" charset="0"/>
              </a:endParaRPr>
            </a:p>
            <a:p>
              <a:pPr algn="ctr">
                <a:defRPr/>
              </a:pPr>
              <a:r>
                <a:rPr lang="en-US" sz="85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Armazenamento definido por</a:t>
              </a:r>
            </a:p>
            <a:p>
              <a:pPr algn="ctr">
                <a:defRPr/>
              </a:pPr>
              <a:r>
                <a:rPr lang="en-US" sz="85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software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50" dirty="0">
                <a:gradFill>
                  <a:gsLst>
                    <a:gs pos="0">
                      <a:srgbClr val="00B0F0"/>
                    </a:gs>
                    <a:gs pos="100000">
                      <a:srgbClr val="0078D4"/>
                    </a:gs>
                  </a:gsLst>
                  <a:lin ang="0" scaled="0"/>
                </a:gradFill>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50" b="0" i="0" u="none" strike="noStrike" kern="1200" cap="none" spc="0" normalizeH="0" baseline="0" noProof="0" dirty="0">
                  <a:ln>
                    <a:noFill/>
                  </a:ln>
                  <a:gradFill>
                    <a:gsLst>
                      <a:gs pos="0">
                        <a:srgbClr val="00B0F0"/>
                      </a:gs>
                      <a:gs pos="100000">
                        <a:srgbClr val="0078D4"/>
                      </a:gs>
                    </a:gsLst>
                    <a:lin ang="0" scaled="0"/>
                  </a:gradFill>
                  <a:effectLst/>
                  <a:uLnTx/>
                  <a:uFillTx/>
                  <a:latin typeface="Segoe UI" panose="020B0502040204020203" pitchFamily="34" charset="0"/>
                  <a:cs typeface="Segoe UI" panose="020B0502040204020203" pitchFamily="34" charset="0"/>
                </a:rPr>
                <a:t>Volumes de dados virtuais de unidades locais em pool </a:t>
              </a:r>
              <a:endParaRPr kumimoji="0" lang="en-US" sz="850" b="0" i="0" u="none" strike="noStrike" kern="1200" cap="none" spc="0" normalizeH="0" baseline="0" noProof="0" dirty="0">
                <a:ln>
                  <a:noFill/>
                </a:ln>
                <a:gradFill>
                  <a:gsLst>
                    <a:gs pos="0">
                      <a:srgbClr val="00B0F0"/>
                    </a:gs>
                    <a:gs pos="100000">
                      <a:srgbClr val="0078D4"/>
                    </a:gs>
                  </a:gsLst>
                  <a:lin ang="0" scaled="0"/>
                </a:gradFill>
                <a:effectLst/>
                <a:uLnTx/>
                <a:uFillTx/>
                <a:latin typeface="Segoe UI" panose="020B0502040204020203" pitchFamily="34" charset="0"/>
                <a:cs typeface="Segoe UI" panose="020B0502040204020203" pitchFamily="34" charset="0"/>
              </a:endParaRPr>
            </a:p>
          </p:txBody>
        </p:sp>
      </p:grpSp>
      <p:grpSp>
        <p:nvGrpSpPr>
          <p:cNvPr id="2" name="Group 1">
            <a:extLst>
              <a:ext uri="{FF2B5EF4-FFF2-40B4-BE49-F238E27FC236}">
                <a16:creationId xmlns:a16="http://schemas.microsoft.com/office/drawing/2014/main" id="{183BD85E-8458-4C10-A381-77BF54FA3BE0}"/>
              </a:ext>
            </a:extLst>
          </p:cNvPr>
          <p:cNvGrpSpPr/>
          <p:nvPr/>
        </p:nvGrpSpPr>
        <p:grpSpPr>
          <a:xfrm>
            <a:off x="8228073" y="848466"/>
            <a:ext cx="1828801" cy="1463040"/>
            <a:chOff x="8228073" y="848466"/>
            <a:chExt cx="1828801" cy="1463040"/>
          </a:xfrm>
        </p:grpSpPr>
        <p:sp>
          <p:nvSpPr>
            <p:cNvPr id="55" name="Rectangle: Rounded Corners 54">
              <a:extLst>
                <a:ext uri="{FF2B5EF4-FFF2-40B4-BE49-F238E27FC236}">
                  <a16:creationId xmlns:a16="http://schemas.microsoft.com/office/drawing/2014/main" id="{1C97299A-1DFF-459C-A5E4-FFF2C1A66F1F}"/>
                </a:ext>
              </a:extLst>
            </p:cNvPr>
            <p:cNvSpPr/>
            <p:nvPr/>
          </p:nvSpPr>
          <p:spPr>
            <a:xfrm>
              <a:off x="8228073" y="848466"/>
              <a:ext cx="1828800" cy="1463040"/>
            </a:xfrm>
            <a:prstGeom prst="roundRect">
              <a:avLst>
                <a:gd name="adj" fmla="val 4000"/>
              </a:avLst>
            </a:prstGeom>
            <a:noFill/>
            <a:ln w="19050" cap="rnd">
              <a:gradFill>
                <a:gsLst>
                  <a:gs pos="100000">
                    <a:srgbClr val="1982DB"/>
                  </a:gs>
                  <a:gs pos="0">
                    <a:srgbClr val="00B0F0"/>
                  </a:gs>
                </a:gsLst>
                <a:lin ang="0" scaled="0"/>
              </a:gra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24EAAC7E-C2D5-4332-8563-CEDEE61C3DB1}"/>
                </a:ext>
              </a:extLst>
            </p:cNvPr>
            <p:cNvSpPr txBox="1"/>
            <p:nvPr/>
          </p:nvSpPr>
          <p:spPr>
            <a:xfrm>
              <a:off x="8228073" y="1064194"/>
              <a:ext cx="1828801" cy="1138773"/>
            </a:xfrm>
            <a:prstGeom prst="rect">
              <a:avLst/>
            </a:prstGeom>
            <a:noFill/>
          </p:spPr>
          <p:txBody>
            <a:bodyPr wrap="square" rtlCol="0">
              <a:spAutoFit/>
            </a:bodyPr>
            <a:lstStyle/>
            <a:p>
              <a:pPr algn="ctr">
                <a:defRPr/>
              </a:pPr>
              <a:r>
                <a:rPr lang="en-US" sz="85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Software-defined</a:t>
              </a:r>
            </a:p>
            <a:p>
              <a:pPr algn="ctr">
                <a:defRPr/>
              </a:pPr>
              <a:r>
                <a:rPr lang="en-US" sz="85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networking</a:t>
              </a:r>
            </a:p>
            <a:p>
              <a:pPr algn="ctr">
                <a:defRPr/>
              </a:pPr>
              <a:endParaRPr lang="en-US" sz="850" b="1" dirty="0">
                <a:gradFill>
                  <a:gsLst>
                    <a:gs pos="0">
                      <a:srgbClr val="00B0F0"/>
                    </a:gs>
                    <a:gs pos="100000">
                      <a:srgbClr val="0078D4"/>
                    </a:gs>
                  </a:gsLst>
                  <a:lin ang="0" scaled="0"/>
                </a:gradFill>
                <a:latin typeface="Segoe UI" panose="020B0502040204020203" pitchFamily="34" charset="0"/>
                <a:cs typeface="Segoe UI" panose="020B0502040204020203" pitchFamily="34" charset="0"/>
              </a:endParaRPr>
            </a:p>
            <a:p>
              <a:pPr algn="ctr">
                <a:defRPr/>
              </a:pPr>
              <a:r>
                <a:rPr lang="en-US" sz="85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Rede definida por software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dirty="0">
                <a:ln>
                  <a:noFill/>
                </a:ln>
                <a:gradFill>
                  <a:gsLst>
                    <a:gs pos="0">
                      <a:srgbClr val="00B0F0"/>
                    </a:gs>
                    <a:gs pos="100000">
                      <a:srgbClr val="0078D4"/>
                    </a:gs>
                  </a:gsLst>
                  <a:lin ang="0" scaled="0"/>
                </a:gra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50" b="0" i="0" u="none" strike="noStrike" kern="1200" cap="none" spc="0" normalizeH="0" baseline="0" noProof="0" dirty="0">
                  <a:ln>
                    <a:noFill/>
                  </a:ln>
                  <a:gradFill>
                    <a:gsLst>
                      <a:gs pos="0">
                        <a:srgbClr val="00B0F0"/>
                      </a:gs>
                      <a:gs pos="100000">
                        <a:srgbClr val="0078D4"/>
                      </a:gs>
                    </a:gsLst>
                    <a:lin ang="0" scaled="0"/>
                  </a:gradFill>
                  <a:effectLst/>
                  <a:uLnTx/>
                  <a:uFillTx/>
                  <a:latin typeface="Segoe UI" panose="020B0502040204020203" pitchFamily="34" charset="0"/>
                  <a:ea typeface="+mn-ea"/>
                  <a:cs typeface="Segoe UI" panose="020B0502040204020203" pitchFamily="34" charset="0"/>
                </a:rPr>
                <a:t>Switches virtuais, redes, balanceadores de carga e gateways </a:t>
              </a:r>
              <a:endParaRPr kumimoji="0" lang="en-US" sz="850" b="0" i="0" u="none" strike="noStrike" kern="1200" cap="none" spc="0" normalizeH="0" baseline="0" noProof="0" dirty="0">
                <a:ln>
                  <a:noFill/>
                </a:ln>
                <a:gradFill>
                  <a:gsLst>
                    <a:gs pos="0">
                      <a:srgbClr val="00B0F0"/>
                    </a:gs>
                    <a:gs pos="100000">
                      <a:srgbClr val="0078D4"/>
                    </a:gs>
                  </a:gsLst>
                  <a:lin ang="0" scaled="0"/>
                </a:gradFill>
                <a:effectLst/>
                <a:uLnTx/>
                <a:uFillTx/>
                <a:latin typeface="Segoe UI" panose="020B0502040204020203" pitchFamily="34" charset="0"/>
                <a:ea typeface="+mn-ea"/>
                <a:cs typeface="Segoe UI" panose="020B0502040204020203" pitchFamily="34" charset="0"/>
              </a:endParaRPr>
            </a:p>
          </p:txBody>
        </p:sp>
      </p:grpSp>
      <p:grpSp>
        <p:nvGrpSpPr>
          <p:cNvPr id="19" name="Group 18">
            <a:extLst>
              <a:ext uri="{FF2B5EF4-FFF2-40B4-BE49-F238E27FC236}">
                <a16:creationId xmlns:a16="http://schemas.microsoft.com/office/drawing/2014/main" id="{20419BAF-3426-4999-A14E-313A0B30B725}"/>
              </a:ext>
            </a:extLst>
          </p:cNvPr>
          <p:cNvGrpSpPr/>
          <p:nvPr/>
        </p:nvGrpSpPr>
        <p:grpSpPr>
          <a:xfrm>
            <a:off x="2168541" y="854817"/>
            <a:ext cx="1828800" cy="5154716"/>
            <a:chOff x="2168541" y="640675"/>
            <a:chExt cx="1828800" cy="5154716"/>
          </a:xfrm>
        </p:grpSpPr>
        <p:pic>
          <p:nvPicPr>
            <p:cNvPr id="63" name="Picture 62">
              <a:extLst>
                <a:ext uri="{FF2B5EF4-FFF2-40B4-BE49-F238E27FC236}">
                  <a16:creationId xmlns:a16="http://schemas.microsoft.com/office/drawing/2014/main" id="{57329D43-F5CB-4ACF-95B3-28F269ECC8E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168541" y="4300514"/>
              <a:ext cx="1828800" cy="733959"/>
            </a:xfrm>
            <a:prstGeom prst="rect">
              <a:avLst/>
            </a:prstGeom>
          </p:spPr>
        </p:pic>
        <p:pic>
          <p:nvPicPr>
            <p:cNvPr id="98" name="Picture 97">
              <a:extLst>
                <a:ext uri="{FF2B5EF4-FFF2-40B4-BE49-F238E27FC236}">
                  <a16:creationId xmlns:a16="http://schemas.microsoft.com/office/drawing/2014/main" id="{FD691B77-CB8B-41A5-ADCC-D352DA1A12F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168541" y="5061432"/>
              <a:ext cx="1828800" cy="733959"/>
            </a:xfrm>
            <a:prstGeom prst="rect">
              <a:avLst/>
            </a:prstGeom>
          </p:spPr>
        </p:pic>
        <p:pic>
          <p:nvPicPr>
            <p:cNvPr id="99" name="Picture 98">
              <a:extLst>
                <a:ext uri="{FF2B5EF4-FFF2-40B4-BE49-F238E27FC236}">
                  <a16:creationId xmlns:a16="http://schemas.microsoft.com/office/drawing/2014/main" id="{3427B9C7-A31B-406A-B9CB-E350EA2E93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68541" y="3685293"/>
              <a:ext cx="1828800" cy="182880"/>
            </a:xfrm>
            <a:prstGeom prst="rect">
              <a:avLst/>
            </a:prstGeom>
          </p:spPr>
        </p:pic>
        <p:pic>
          <p:nvPicPr>
            <p:cNvPr id="100" name="Picture 99">
              <a:extLst>
                <a:ext uri="{FF2B5EF4-FFF2-40B4-BE49-F238E27FC236}">
                  <a16:creationId xmlns:a16="http://schemas.microsoft.com/office/drawing/2014/main" id="{75B98F16-47B8-4AF1-8D65-8949F0D8BE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68541" y="3483582"/>
              <a:ext cx="1828800" cy="182880"/>
            </a:xfrm>
            <a:prstGeom prst="rect">
              <a:avLst/>
            </a:prstGeom>
          </p:spPr>
        </p:pic>
        <p:pic>
          <p:nvPicPr>
            <p:cNvPr id="101" name="Picture 100">
              <a:extLst>
                <a:ext uri="{FF2B5EF4-FFF2-40B4-BE49-F238E27FC236}">
                  <a16:creationId xmlns:a16="http://schemas.microsoft.com/office/drawing/2014/main" id="{7C4EA3E3-1A5E-47D5-8942-ACD392B4BE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68541" y="3275742"/>
              <a:ext cx="1828800" cy="182880"/>
            </a:xfrm>
            <a:prstGeom prst="rect">
              <a:avLst/>
            </a:prstGeom>
          </p:spPr>
        </p:pic>
        <p:pic>
          <p:nvPicPr>
            <p:cNvPr id="102" name="Picture 101">
              <a:extLst>
                <a:ext uri="{FF2B5EF4-FFF2-40B4-BE49-F238E27FC236}">
                  <a16:creationId xmlns:a16="http://schemas.microsoft.com/office/drawing/2014/main" id="{697B714F-C38A-4619-94AD-5D22238976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68541" y="3070982"/>
              <a:ext cx="1828800" cy="182880"/>
            </a:xfrm>
            <a:prstGeom prst="rect">
              <a:avLst/>
            </a:prstGeom>
          </p:spPr>
        </p:pic>
        <p:pic>
          <p:nvPicPr>
            <p:cNvPr id="103" name="Picture 102">
              <a:extLst>
                <a:ext uri="{FF2B5EF4-FFF2-40B4-BE49-F238E27FC236}">
                  <a16:creationId xmlns:a16="http://schemas.microsoft.com/office/drawing/2014/main" id="{0B8D54CE-4532-4099-9F61-361B160CB4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68541" y="2861717"/>
              <a:ext cx="1828800" cy="182880"/>
            </a:xfrm>
            <a:prstGeom prst="rect">
              <a:avLst/>
            </a:prstGeom>
          </p:spPr>
        </p:pic>
        <p:pic>
          <p:nvPicPr>
            <p:cNvPr id="104" name="Picture 103">
              <a:extLst>
                <a:ext uri="{FF2B5EF4-FFF2-40B4-BE49-F238E27FC236}">
                  <a16:creationId xmlns:a16="http://schemas.microsoft.com/office/drawing/2014/main" id="{9B940C18-8095-44AB-A3BB-ECA5439AD1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68541" y="2654107"/>
              <a:ext cx="1828800" cy="182880"/>
            </a:xfrm>
            <a:prstGeom prst="rect">
              <a:avLst/>
            </a:prstGeom>
          </p:spPr>
        </p:pic>
        <p:pic>
          <p:nvPicPr>
            <p:cNvPr id="105" name="Picture 104">
              <a:extLst>
                <a:ext uri="{FF2B5EF4-FFF2-40B4-BE49-F238E27FC236}">
                  <a16:creationId xmlns:a16="http://schemas.microsoft.com/office/drawing/2014/main" id="{741EA0DA-EB28-4D71-9F03-0182B6E1FC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68541" y="2446267"/>
              <a:ext cx="1828800" cy="182880"/>
            </a:xfrm>
            <a:prstGeom prst="rect">
              <a:avLst/>
            </a:prstGeom>
          </p:spPr>
        </p:pic>
        <p:pic>
          <p:nvPicPr>
            <p:cNvPr id="106" name="Picture 105">
              <a:extLst>
                <a:ext uri="{FF2B5EF4-FFF2-40B4-BE49-F238E27FC236}">
                  <a16:creationId xmlns:a16="http://schemas.microsoft.com/office/drawing/2014/main" id="{DDFA45E5-8C93-43A6-BBC1-B6145490A0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68541" y="2241507"/>
              <a:ext cx="1828800" cy="182880"/>
            </a:xfrm>
            <a:prstGeom prst="rect">
              <a:avLst/>
            </a:prstGeom>
          </p:spPr>
        </p:pic>
        <p:pic>
          <p:nvPicPr>
            <p:cNvPr id="109" name="Picture 108">
              <a:extLst>
                <a:ext uri="{FF2B5EF4-FFF2-40B4-BE49-F238E27FC236}">
                  <a16:creationId xmlns:a16="http://schemas.microsoft.com/office/drawing/2014/main" id="{56A4846E-90BE-4DCB-AD45-A4BCAE324C79}"/>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168541" y="4093850"/>
              <a:ext cx="1828800" cy="182880"/>
            </a:xfrm>
            <a:prstGeom prst="rect">
              <a:avLst/>
            </a:prstGeom>
          </p:spPr>
        </p:pic>
        <p:pic>
          <p:nvPicPr>
            <p:cNvPr id="110" name="Picture 109">
              <a:extLst>
                <a:ext uri="{FF2B5EF4-FFF2-40B4-BE49-F238E27FC236}">
                  <a16:creationId xmlns:a16="http://schemas.microsoft.com/office/drawing/2014/main" id="{5C943B64-D20B-424F-84E5-CC24DE970E45}"/>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168541" y="3891385"/>
              <a:ext cx="1828800" cy="182880"/>
            </a:xfrm>
            <a:prstGeom prst="rect">
              <a:avLst/>
            </a:prstGeom>
          </p:spPr>
        </p:pic>
        <p:pic>
          <p:nvPicPr>
            <p:cNvPr id="111" name="Picture 110">
              <a:extLst>
                <a:ext uri="{FF2B5EF4-FFF2-40B4-BE49-F238E27FC236}">
                  <a16:creationId xmlns:a16="http://schemas.microsoft.com/office/drawing/2014/main" id="{9A43A37E-6268-469F-AF70-5E66F23EED5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68541" y="1441265"/>
              <a:ext cx="1828800" cy="365760"/>
            </a:xfrm>
            <a:prstGeom prst="rect">
              <a:avLst/>
            </a:prstGeom>
          </p:spPr>
        </p:pic>
        <p:pic>
          <p:nvPicPr>
            <p:cNvPr id="112" name="Picture 111">
              <a:extLst>
                <a:ext uri="{FF2B5EF4-FFF2-40B4-BE49-F238E27FC236}">
                  <a16:creationId xmlns:a16="http://schemas.microsoft.com/office/drawing/2014/main" id="{47516901-8E6A-42F1-A974-11D816445F2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68541" y="1053883"/>
              <a:ext cx="1828800" cy="365760"/>
            </a:xfrm>
            <a:prstGeom prst="rect">
              <a:avLst/>
            </a:prstGeom>
          </p:spPr>
        </p:pic>
        <p:pic>
          <p:nvPicPr>
            <p:cNvPr id="113" name="Picture 112">
              <a:extLst>
                <a:ext uri="{FF2B5EF4-FFF2-40B4-BE49-F238E27FC236}">
                  <a16:creationId xmlns:a16="http://schemas.microsoft.com/office/drawing/2014/main" id="{4C9A9FBC-FAEA-474C-B274-F4FFDC7EDE84}"/>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168541" y="845180"/>
              <a:ext cx="1828800" cy="182880"/>
            </a:xfrm>
            <a:prstGeom prst="rect">
              <a:avLst/>
            </a:prstGeom>
          </p:spPr>
        </p:pic>
        <p:pic>
          <p:nvPicPr>
            <p:cNvPr id="114" name="Picture 113">
              <a:extLst>
                <a:ext uri="{FF2B5EF4-FFF2-40B4-BE49-F238E27FC236}">
                  <a16:creationId xmlns:a16="http://schemas.microsoft.com/office/drawing/2014/main" id="{19CE6408-EF26-4FB9-815B-7F554A7B82D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168541" y="640675"/>
              <a:ext cx="1828800" cy="182880"/>
            </a:xfrm>
            <a:prstGeom prst="rect">
              <a:avLst/>
            </a:prstGeom>
          </p:spPr>
        </p:pic>
        <p:pic>
          <p:nvPicPr>
            <p:cNvPr id="115" name="Picture 114">
              <a:extLst>
                <a:ext uri="{FF2B5EF4-FFF2-40B4-BE49-F238E27FC236}">
                  <a16:creationId xmlns:a16="http://schemas.microsoft.com/office/drawing/2014/main" id="{DC1917D0-DF2F-4DC7-9264-7F4619CBE3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68541" y="2037895"/>
              <a:ext cx="1828800" cy="182880"/>
            </a:xfrm>
            <a:prstGeom prst="rect">
              <a:avLst/>
            </a:prstGeom>
          </p:spPr>
        </p:pic>
        <p:pic>
          <p:nvPicPr>
            <p:cNvPr id="116" name="Picture 115">
              <a:extLst>
                <a:ext uri="{FF2B5EF4-FFF2-40B4-BE49-F238E27FC236}">
                  <a16:creationId xmlns:a16="http://schemas.microsoft.com/office/drawing/2014/main" id="{2E5ECAB6-94CF-4C04-9BB4-92381D56B6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68541" y="1833135"/>
              <a:ext cx="1828800" cy="182880"/>
            </a:xfrm>
            <a:prstGeom prst="rect">
              <a:avLst/>
            </a:prstGeom>
          </p:spPr>
        </p:pic>
      </p:grpSp>
      <p:grpSp>
        <p:nvGrpSpPr>
          <p:cNvPr id="21" name="Group 20">
            <a:extLst>
              <a:ext uri="{FF2B5EF4-FFF2-40B4-BE49-F238E27FC236}">
                <a16:creationId xmlns:a16="http://schemas.microsoft.com/office/drawing/2014/main" id="{85B93BCA-0D78-4E47-A275-18C144FBB679}"/>
              </a:ext>
            </a:extLst>
          </p:cNvPr>
          <p:cNvGrpSpPr/>
          <p:nvPr/>
        </p:nvGrpSpPr>
        <p:grpSpPr>
          <a:xfrm>
            <a:off x="8228076" y="2448915"/>
            <a:ext cx="1828800" cy="1966520"/>
            <a:chOff x="8228076" y="2448915"/>
            <a:chExt cx="1828800" cy="1966520"/>
          </a:xfrm>
        </p:grpSpPr>
        <p:pic>
          <p:nvPicPr>
            <p:cNvPr id="78" name="Picture 77">
              <a:extLst>
                <a:ext uri="{FF2B5EF4-FFF2-40B4-BE49-F238E27FC236}">
                  <a16:creationId xmlns:a16="http://schemas.microsoft.com/office/drawing/2014/main" id="{795DCE7F-DBC5-43E8-BAEB-9512D181C54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28076" y="2864275"/>
              <a:ext cx="1828800" cy="365760"/>
            </a:xfrm>
            <a:prstGeom prst="rect">
              <a:avLst/>
            </a:prstGeom>
          </p:spPr>
        </p:pic>
        <p:pic>
          <p:nvPicPr>
            <p:cNvPr id="91" name="Picture 90">
              <a:extLst>
                <a:ext uri="{FF2B5EF4-FFF2-40B4-BE49-F238E27FC236}">
                  <a16:creationId xmlns:a16="http://schemas.microsoft.com/office/drawing/2014/main" id="{9F403E38-BBB5-4D94-8034-8F6492DB0FC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28076" y="3258010"/>
              <a:ext cx="1828800" cy="365760"/>
            </a:xfrm>
            <a:prstGeom prst="rect">
              <a:avLst/>
            </a:prstGeom>
          </p:spPr>
        </p:pic>
        <p:pic>
          <p:nvPicPr>
            <p:cNvPr id="92" name="Picture 91">
              <a:extLst>
                <a:ext uri="{FF2B5EF4-FFF2-40B4-BE49-F238E27FC236}">
                  <a16:creationId xmlns:a16="http://schemas.microsoft.com/office/drawing/2014/main" id="{52884E6B-108B-47FC-95AD-BE0C5423C28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28076" y="3651745"/>
              <a:ext cx="1828800" cy="365760"/>
            </a:xfrm>
            <a:prstGeom prst="rect">
              <a:avLst/>
            </a:prstGeom>
          </p:spPr>
        </p:pic>
        <p:pic>
          <p:nvPicPr>
            <p:cNvPr id="93" name="Picture 92">
              <a:extLst>
                <a:ext uri="{FF2B5EF4-FFF2-40B4-BE49-F238E27FC236}">
                  <a16:creationId xmlns:a16="http://schemas.microsoft.com/office/drawing/2014/main" id="{BA2751AE-D0C7-413B-A8A3-9B6D064120C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28076" y="4049675"/>
              <a:ext cx="1828800" cy="365760"/>
            </a:xfrm>
            <a:prstGeom prst="rect">
              <a:avLst/>
            </a:prstGeom>
          </p:spPr>
        </p:pic>
        <p:pic>
          <p:nvPicPr>
            <p:cNvPr id="119" name="Picture 118">
              <a:extLst>
                <a:ext uri="{FF2B5EF4-FFF2-40B4-BE49-F238E27FC236}">
                  <a16:creationId xmlns:a16="http://schemas.microsoft.com/office/drawing/2014/main" id="{C9690E96-C814-4B1D-BF51-15D5C1ACFC9C}"/>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228076" y="2653420"/>
              <a:ext cx="1828800" cy="182880"/>
            </a:xfrm>
            <a:prstGeom prst="rect">
              <a:avLst/>
            </a:prstGeom>
          </p:spPr>
        </p:pic>
        <p:pic>
          <p:nvPicPr>
            <p:cNvPr id="120" name="Picture 119">
              <a:extLst>
                <a:ext uri="{FF2B5EF4-FFF2-40B4-BE49-F238E27FC236}">
                  <a16:creationId xmlns:a16="http://schemas.microsoft.com/office/drawing/2014/main" id="{1FC042EC-7C34-432E-A3C2-E455DCCFDC86}"/>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228076" y="2448915"/>
              <a:ext cx="1828800" cy="182880"/>
            </a:xfrm>
            <a:prstGeom prst="rect">
              <a:avLst/>
            </a:prstGeom>
          </p:spPr>
        </p:pic>
      </p:grpSp>
      <p:sp>
        <p:nvSpPr>
          <p:cNvPr id="121" name="TextBox 120">
            <a:extLst>
              <a:ext uri="{FF2B5EF4-FFF2-40B4-BE49-F238E27FC236}">
                <a16:creationId xmlns:a16="http://schemas.microsoft.com/office/drawing/2014/main" id="{9E079F43-BE4A-4F7D-83C8-E8CFEA33FC11}"/>
              </a:ext>
            </a:extLst>
          </p:cNvPr>
          <p:cNvSpPr txBox="1"/>
          <p:nvPr/>
        </p:nvSpPr>
        <p:spPr>
          <a:xfrm>
            <a:off x="8755193" y="287008"/>
            <a:ext cx="77457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B0F0"/>
                    </a:gs>
                    <a:gs pos="100000">
                      <a:srgbClr val="0078D4"/>
                    </a:gs>
                  </a:gsLst>
                  <a:lin ang="0" scaled="0"/>
                </a:gradFill>
                <a:effectLst/>
                <a:uLnTx/>
                <a:uFillTx/>
                <a:latin typeface="Segoe UI Semibold" panose="020B0702040204020203" pitchFamily="34" charset="0"/>
                <a:cs typeface="Segoe UI Semibold" panose="020B0702040204020203" pitchFamily="34" charset="0"/>
              </a:rPr>
              <a:t>…</a:t>
            </a:r>
            <a:r>
              <a:rPr lang="en-US" sz="1200" b="1" dirty="0" err="1">
                <a:gradFill>
                  <a:gsLst>
                    <a:gs pos="0">
                      <a:srgbClr val="00B0F0"/>
                    </a:gs>
                    <a:gs pos="100000">
                      <a:srgbClr val="0078D4"/>
                    </a:gs>
                  </a:gsLst>
                  <a:lin ang="0" scaled="0"/>
                </a:gradFill>
                <a:latin typeface="Segoe UI Semibold" panose="020B0702040204020203" pitchFamily="34" charset="0"/>
                <a:cs typeface="Segoe UI Semibold" panose="020B0702040204020203" pitchFamily="34" charset="0"/>
              </a:rPr>
              <a:t>depois</a:t>
            </a:r>
            <a:endParaRPr kumimoji="0" lang="en-US" sz="1200" b="1" i="0" u="none" strike="noStrike" kern="1200" cap="none" spc="0" normalizeH="0" baseline="0" noProof="0" dirty="0">
              <a:ln>
                <a:noFill/>
              </a:ln>
              <a:gradFill>
                <a:gsLst>
                  <a:gs pos="0">
                    <a:srgbClr val="00B0F0"/>
                  </a:gs>
                  <a:gs pos="100000">
                    <a:srgbClr val="0078D4"/>
                  </a:gs>
                </a:gsLst>
                <a:lin ang="0" scaled="0"/>
              </a:gradFill>
              <a:effectLst/>
              <a:uLnTx/>
              <a:uFillTx/>
              <a:latin typeface="Segoe UI Semibold" panose="020B0702040204020203" pitchFamily="34" charset="0"/>
              <a:cs typeface="Segoe UI Semibold" panose="020B0702040204020203" pitchFamily="34" charset="0"/>
            </a:endParaRPr>
          </a:p>
        </p:txBody>
      </p:sp>
      <p:sp>
        <p:nvSpPr>
          <p:cNvPr id="122" name="TextBox 121">
            <a:extLst>
              <a:ext uri="{FF2B5EF4-FFF2-40B4-BE49-F238E27FC236}">
                <a16:creationId xmlns:a16="http://schemas.microsoft.com/office/drawing/2014/main" id="{73752D1E-41A1-4B72-A466-EB381DF10D8E}"/>
              </a:ext>
            </a:extLst>
          </p:cNvPr>
          <p:cNvSpPr txBox="1"/>
          <p:nvPr/>
        </p:nvSpPr>
        <p:spPr>
          <a:xfrm>
            <a:off x="2730571" y="287008"/>
            <a:ext cx="70474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7F7F7F"/>
                </a:solidFill>
                <a:latin typeface="Segoe UI Semibold" panose="020B0702040204020203" pitchFamily="34" charset="0"/>
                <a:cs typeface="Segoe UI Semibold" panose="020B0702040204020203" pitchFamily="34" charset="0"/>
              </a:rPr>
              <a:t>Antes</a:t>
            </a:r>
            <a:r>
              <a:rPr kumimoji="0" lang="en-US" sz="1200" b="1" i="0" u="none" strike="noStrike" kern="1200" cap="none" spc="0" normalizeH="0" baseline="0" noProof="0" dirty="0">
                <a:ln>
                  <a:noFill/>
                </a:ln>
                <a:solidFill>
                  <a:srgbClr val="7F7F7F"/>
                </a:solidFill>
                <a:effectLst/>
                <a:uLnTx/>
                <a:uFillTx/>
                <a:latin typeface="Segoe UI Semibold" panose="020B0702040204020203" pitchFamily="34" charset="0"/>
                <a:cs typeface="Segoe UI Semibold" panose="020B0702040204020203" pitchFamily="34" charset="0"/>
              </a:rPr>
              <a:t>…</a:t>
            </a:r>
          </a:p>
        </p:txBody>
      </p:sp>
      <p:sp>
        <p:nvSpPr>
          <p:cNvPr id="44" name="TextBox 43">
            <a:extLst>
              <a:ext uri="{FF2B5EF4-FFF2-40B4-BE49-F238E27FC236}">
                <a16:creationId xmlns:a16="http://schemas.microsoft.com/office/drawing/2014/main" id="{D1CBB637-67DA-4C35-8476-718D13624875}"/>
              </a:ext>
            </a:extLst>
          </p:cNvPr>
          <p:cNvSpPr txBox="1"/>
          <p:nvPr/>
        </p:nvSpPr>
        <p:spPr>
          <a:xfrm>
            <a:off x="10269611" y="2590841"/>
            <a:ext cx="1612853"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Servidores</a:t>
            </a:r>
            <a:r>
              <a:rPr kumimoji="0" lang="en-US" sz="1200" b="1" i="0" u="none" strike="noStrike" kern="1200" cap="none" spc="0" normalizeH="0" baseline="0" noProof="0" dirty="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 x86, o </a:t>
            </a:r>
            <a:r>
              <a:rPr kumimoji="0" lang="en-US" sz="1200" b="1" i="0" u="none" strike="noStrike" kern="1200" cap="none" spc="0" normalizeH="0" baseline="0" noProof="0" dirty="0" err="1">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padrão</a:t>
            </a:r>
            <a:r>
              <a:rPr kumimoji="0" lang="en-US" sz="1200" b="1" i="0" u="none" strike="noStrike" kern="1200" cap="none" spc="0" normalizeH="0" baseline="0" noProof="0" dirty="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 da </a:t>
            </a:r>
            <a:r>
              <a:rPr kumimoji="0" lang="en-US" sz="1200" b="1" i="0" u="none" strike="noStrike" kern="1200" cap="none" spc="0" normalizeH="0" baseline="0" noProof="0" dirty="0" err="1">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indústria</a:t>
            </a:r>
            <a:endParaRPr lang="en-US" sz="1200" b="1"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85000"/>
                    <a:lumOff val="15000"/>
                  </a:schemeClr>
                </a:solidFill>
                <a:latin typeface="Segoe UI Semibold" panose="020B0702040204020203" pitchFamily="34" charset="0"/>
                <a:cs typeface="Segoe UI Semibold" panose="020B0702040204020203"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err="1">
                <a:solidFill>
                  <a:schemeClr val="tx1">
                    <a:lumMod val="85000"/>
                    <a:lumOff val="15000"/>
                  </a:schemeClr>
                </a:solidFill>
                <a:latin typeface="Segoe UI Semibold" panose="020B0702040204020203" pitchFamily="34" charset="0"/>
                <a:cs typeface="Segoe UI Semibold" panose="020B0702040204020203" pitchFamily="34" charset="0"/>
              </a:rPr>
              <a:t>Componentes</a:t>
            </a:r>
            <a:r>
              <a:rPr lang="en-US" sz="1200" b="1" dirty="0">
                <a:solidFill>
                  <a:schemeClr val="tx1">
                    <a:lumMod val="85000"/>
                    <a:lumOff val="15000"/>
                  </a:schemeClr>
                </a:solidFill>
                <a:latin typeface="Segoe UI Semibold" panose="020B0702040204020203" pitchFamily="34" charset="0"/>
                <a:cs typeface="Segoe UI Semibold" panose="020B0702040204020203" pitchFamily="34" charset="0"/>
              </a:rPr>
              <a:t> de armazenamento e rede de </a:t>
            </a:r>
            <a:r>
              <a:rPr lang="en-US" sz="1200" b="1" dirty="0" err="1">
                <a:solidFill>
                  <a:schemeClr val="tx1">
                    <a:lumMod val="85000"/>
                    <a:lumOff val="15000"/>
                  </a:schemeClr>
                </a:solidFill>
                <a:latin typeface="Segoe UI Semibold" panose="020B0702040204020203" pitchFamily="34" charset="0"/>
                <a:cs typeface="Segoe UI Semibold" panose="020B0702040204020203" pitchFamily="34" charset="0"/>
              </a:rPr>
              <a:t>alta</a:t>
            </a:r>
            <a:r>
              <a:rPr lang="en-US" sz="1200" b="1"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sz="1200" b="1" dirty="0" err="1">
                <a:solidFill>
                  <a:schemeClr val="tx1">
                    <a:lumMod val="85000"/>
                    <a:lumOff val="15000"/>
                  </a:schemeClr>
                </a:solidFill>
                <a:latin typeface="Segoe UI Semibold" panose="020B0702040204020203" pitchFamily="34" charset="0"/>
                <a:cs typeface="Segoe UI Semibold" panose="020B0702040204020203" pitchFamily="34" charset="0"/>
              </a:rPr>
              <a:t>velocidade</a:t>
            </a:r>
            <a:endParaRPr kumimoji="0" lang="en-US" sz="1200" b="1" i="0" u="none" strike="noStrike" kern="1200" cap="none" spc="0" normalizeH="0" baseline="0" noProof="0" dirty="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endParaRPr>
          </a:p>
        </p:txBody>
      </p:sp>
      <p:grpSp>
        <p:nvGrpSpPr>
          <p:cNvPr id="46" name="Group 45">
            <a:extLst>
              <a:ext uri="{FF2B5EF4-FFF2-40B4-BE49-F238E27FC236}">
                <a16:creationId xmlns:a16="http://schemas.microsoft.com/office/drawing/2014/main" id="{3D53536C-61B0-477C-9413-EAE5D2634591}"/>
              </a:ext>
            </a:extLst>
          </p:cNvPr>
          <p:cNvGrpSpPr/>
          <p:nvPr/>
        </p:nvGrpSpPr>
        <p:grpSpPr>
          <a:xfrm>
            <a:off x="608112" y="854817"/>
            <a:ext cx="1428603" cy="5132099"/>
            <a:chOff x="3621242" y="854817"/>
            <a:chExt cx="1428603" cy="5132099"/>
          </a:xfrm>
        </p:grpSpPr>
        <p:sp>
          <p:nvSpPr>
            <p:cNvPr id="47" name="TextBox 46">
              <a:extLst>
                <a:ext uri="{FF2B5EF4-FFF2-40B4-BE49-F238E27FC236}">
                  <a16:creationId xmlns:a16="http://schemas.microsoft.com/office/drawing/2014/main" id="{72CC3B95-29C3-4F0C-81CD-EB78038AB806}"/>
                </a:ext>
              </a:extLst>
            </p:cNvPr>
            <p:cNvSpPr txBox="1"/>
            <p:nvPr/>
          </p:nvSpPr>
          <p:spPr>
            <a:xfrm>
              <a:off x="4141416" y="5132286"/>
              <a:ext cx="801822"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lumMod val="65000"/>
                    </a:schemeClr>
                  </a:solidFill>
                  <a:effectLst/>
                  <a:uLnTx/>
                  <a:uFillTx/>
                  <a:latin typeface="Segoe UI" panose="020B0502040204020203" pitchFamily="34" charset="0"/>
                  <a:cs typeface="Segoe UI" panose="020B0502040204020203" pitchFamily="34" charset="0"/>
                </a:rPr>
                <a:t>SAN / NAS</a:t>
              </a:r>
            </a:p>
          </p:txBody>
        </p:sp>
        <p:sp>
          <p:nvSpPr>
            <p:cNvPr id="48" name="TextBox 47">
              <a:extLst>
                <a:ext uri="{FF2B5EF4-FFF2-40B4-BE49-F238E27FC236}">
                  <a16:creationId xmlns:a16="http://schemas.microsoft.com/office/drawing/2014/main" id="{AA66D0F4-8BB7-4B37-B5D0-DAAAE2061A98}"/>
                </a:ext>
              </a:extLst>
            </p:cNvPr>
            <p:cNvSpPr txBox="1"/>
            <p:nvPr/>
          </p:nvSpPr>
          <p:spPr>
            <a:xfrm>
              <a:off x="3953866" y="4175089"/>
              <a:ext cx="976549"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lumMod val="65000"/>
                    </a:schemeClr>
                  </a:solidFill>
                  <a:effectLst/>
                  <a:uLnTx/>
                  <a:uFillTx/>
                  <a:latin typeface="Segoe UI" panose="020B0502040204020203" pitchFamily="34" charset="0"/>
                  <a:cs typeface="Segoe UI" panose="020B0502040204020203" pitchFamily="34" charset="0"/>
                </a:rPr>
                <a:t>Storage fabric</a:t>
              </a:r>
            </a:p>
          </p:txBody>
        </p:sp>
        <p:sp>
          <p:nvSpPr>
            <p:cNvPr id="49" name="TextBox 48">
              <a:extLst>
                <a:ext uri="{FF2B5EF4-FFF2-40B4-BE49-F238E27FC236}">
                  <a16:creationId xmlns:a16="http://schemas.microsoft.com/office/drawing/2014/main" id="{00EBE1C9-FEE6-4797-88C5-71E1E420CFEC}"/>
                </a:ext>
              </a:extLst>
            </p:cNvPr>
            <p:cNvSpPr txBox="1"/>
            <p:nvPr/>
          </p:nvSpPr>
          <p:spPr>
            <a:xfrm>
              <a:off x="4087716" y="2936102"/>
              <a:ext cx="846706"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lumMod val="65000"/>
                    </a:schemeClr>
                  </a:solidFill>
                  <a:effectLst/>
                  <a:uLnTx/>
                  <a:uFillTx/>
                  <a:latin typeface="Segoe UI" panose="020B0502040204020203" pitchFamily="34" charset="0"/>
                  <a:cs typeface="Segoe UI" panose="020B0502040204020203" pitchFamily="34" charset="0"/>
                </a:rPr>
                <a:t>Hypervisors</a:t>
              </a:r>
            </a:p>
          </p:txBody>
        </p:sp>
        <p:sp>
          <p:nvSpPr>
            <p:cNvPr id="50" name="TextBox 49">
              <a:extLst>
                <a:ext uri="{FF2B5EF4-FFF2-40B4-BE49-F238E27FC236}">
                  <a16:creationId xmlns:a16="http://schemas.microsoft.com/office/drawing/2014/main" id="{D95D1DF4-C851-4242-AFA0-023E04D2FFBE}"/>
                </a:ext>
              </a:extLst>
            </p:cNvPr>
            <p:cNvSpPr txBox="1"/>
            <p:nvPr/>
          </p:nvSpPr>
          <p:spPr>
            <a:xfrm>
              <a:off x="3621242" y="1520844"/>
              <a:ext cx="1300356"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lumMod val="65000"/>
                    </a:schemeClr>
                  </a:solidFill>
                  <a:effectLst/>
                  <a:uLnTx/>
                  <a:uFillTx/>
                  <a:latin typeface="Segoe UI" panose="020B0502040204020203" pitchFamily="34" charset="0"/>
                  <a:cs typeface="Segoe UI" panose="020B0502040204020203" pitchFamily="34" charset="0"/>
                </a:rPr>
                <a:t>Network appliances</a:t>
              </a:r>
            </a:p>
          </p:txBody>
        </p:sp>
        <p:sp>
          <p:nvSpPr>
            <p:cNvPr id="51" name="TextBox 50">
              <a:extLst>
                <a:ext uri="{FF2B5EF4-FFF2-40B4-BE49-F238E27FC236}">
                  <a16:creationId xmlns:a16="http://schemas.microsoft.com/office/drawing/2014/main" id="{B20E5811-EB6E-4A34-BB30-67C8299531F9}"/>
                </a:ext>
              </a:extLst>
            </p:cNvPr>
            <p:cNvSpPr txBox="1"/>
            <p:nvPr/>
          </p:nvSpPr>
          <p:spPr>
            <a:xfrm>
              <a:off x="4269657" y="914587"/>
              <a:ext cx="673581"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lumMod val="65000"/>
                    </a:schemeClr>
                  </a:solidFill>
                  <a:effectLst/>
                  <a:uLnTx/>
                  <a:uFillTx/>
                  <a:latin typeface="Segoe UI" panose="020B0502040204020203" pitchFamily="34" charset="0"/>
                  <a:cs typeface="Segoe UI" panose="020B0502040204020203" pitchFamily="34" charset="0"/>
                </a:rPr>
                <a:t>Switches</a:t>
              </a:r>
            </a:p>
          </p:txBody>
        </p:sp>
        <p:sp>
          <p:nvSpPr>
            <p:cNvPr id="54" name="Left Bracket 53">
              <a:extLst>
                <a:ext uri="{FF2B5EF4-FFF2-40B4-BE49-F238E27FC236}">
                  <a16:creationId xmlns:a16="http://schemas.microsoft.com/office/drawing/2014/main" id="{5B07816E-8F94-416A-BD93-A7CBA5DB2AAA}"/>
                </a:ext>
              </a:extLst>
            </p:cNvPr>
            <p:cNvSpPr/>
            <p:nvPr/>
          </p:nvSpPr>
          <p:spPr>
            <a:xfrm>
              <a:off x="5004125" y="854817"/>
              <a:ext cx="45720" cy="365760"/>
            </a:xfrm>
            <a:prstGeom prst="leftBracket">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Left Bracket 58">
              <a:extLst>
                <a:ext uri="{FF2B5EF4-FFF2-40B4-BE49-F238E27FC236}">
                  <a16:creationId xmlns:a16="http://schemas.microsoft.com/office/drawing/2014/main" id="{7CE6CB6A-CD21-4777-8D8A-BBDC42947EEC}"/>
                </a:ext>
              </a:extLst>
            </p:cNvPr>
            <p:cNvSpPr/>
            <p:nvPr/>
          </p:nvSpPr>
          <p:spPr>
            <a:xfrm>
              <a:off x="5004125" y="1278194"/>
              <a:ext cx="45720" cy="731520"/>
            </a:xfrm>
            <a:prstGeom prst="leftBracket">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ket 60">
              <a:extLst>
                <a:ext uri="{FF2B5EF4-FFF2-40B4-BE49-F238E27FC236}">
                  <a16:creationId xmlns:a16="http://schemas.microsoft.com/office/drawing/2014/main" id="{4E05F5BD-F685-4C87-96A2-A74BF9411867}"/>
                </a:ext>
              </a:extLst>
            </p:cNvPr>
            <p:cNvSpPr/>
            <p:nvPr/>
          </p:nvSpPr>
          <p:spPr>
            <a:xfrm>
              <a:off x="5004126" y="2053372"/>
              <a:ext cx="45719" cy="2011680"/>
            </a:xfrm>
            <a:prstGeom prst="leftBracket">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Left Bracket 61">
              <a:extLst>
                <a:ext uri="{FF2B5EF4-FFF2-40B4-BE49-F238E27FC236}">
                  <a16:creationId xmlns:a16="http://schemas.microsoft.com/office/drawing/2014/main" id="{4564C298-7E70-42E8-B70A-551FDC17C71D}"/>
                </a:ext>
              </a:extLst>
            </p:cNvPr>
            <p:cNvSpPr/>
            <p:nvPr/>
          </p:nvSpPr>
          <p:spPr>
            <a:xfrm>
              <a:off x="5004126" y="4115319"/>
              <a:ext cx="45719" cy="365760"/>
            </a:xfrm>
            <a:prstGeom prst="leftBracket">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Left Bracket 63">
              <a:extLst>
                <a:ext uri="{FF2B5EF4-FFF2-40B4-BE49-F238E27FC236}">
                  <a16:creationId xmlns:a16="http://schemas.microsoft.com/office/drawing/2014/main" id="{84CB8E69-1C71-427D-BF31-69412933C834}"/>
                </a:ext>
              </a:extLst>
            </p:cNvPr>
            <p:cNvSpPr/>
            <p:nvPr/>
          </p:nvSpPr>
          <p:spPr>
            <a:xfrm>
              <a:off x="5004126" y="4523876"/>
              <a:ext cx="45719" cy="1463040"/>
            </a:xfrm>
            <a:prstGeom prst="leftBracket">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118540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F9E7F1A-5E79-4CC4-B2B1-600BBDA141C6}"/>
              </a:ext>
            </a:extLst>
          </p:cNvPr>
          <p:cNvSpPr txBox="1"/>
          <p:nvPr/>
        </p:nvSpPr>
        <p:spPr>
          <a:xfrm>
            <a:off x="429935" y="83893"/>
            <a:ext cx="11362015" cy="1323439"/>
          </a:xfrm>
          <a:prstGeom prst="rect">
            <a:avLst/>
          </a:prstGeom>
          <a:noFill/>
        </p:spPr>
        <p:txBody>
          <a:bodyPr wrap="square">
            <a:spAutoFit/>
          </a:bodyPr>
          <a:lstStyle/>
          <a:p>
            <a:r>
              <a:rPr lang="en-US" sz="4000" b="1" dirty="0">
                <a:solidFill>
                  <a:schemeClr val="bg1"/>
                </a:solidFill>
                <a:latin typeface="Segoe UI" panose="020B0502040204020203" pitchFamily="34" charset="0"/>
                <a:cs typeface="Segoe UI" panose="020B0502040204020203" pitchFamily="34" charset="0"/>
              </a:rPr>
              <a:t>O</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 </a:t>
            </a:r>
            <a:r>
              <a:rPr lang="pt-BR" sz="4000" b="1" i="0" dirty="0">
                <a:solidFill>
                  <a:schemeClr val="bg1"/>
                </a:solidFill>
                <a:effectLst/>
                <a:latin typeface="Segoe UI" panose="020B0502040204020203" pitchFamily="34" charset="0"/>
                <a:cs typeface="Segoe UI" panose="020B0502040204020203" pitchFamily="34" charset="0"/>
              </a:rPr>
              <a:t>é uma solução que combina o seguinte:</a:t>
            </a:r>
            <a:endParaRPr lang="pt-BR" sz="4000" b="1" dirty="0">
              <a:latin typeface="Segoe UI" panose="020B0502040204020203" pitchFamily="34" charset="0"/>
              <a:cs typeface="Segoe UI" panose="020B0502040204020203" pitchFamily="34" charset="0"/>
            </a:endParaRPr>
          </a:p>
        </p:txBody>
      </p:sp>
      <p:grpSp>
        <p:nvGrpSpPr>
          <p:cNvPr id="21" name="Agrupar 20">
            <a:extLst>
              <a:ext uri="{FF2B5EF4-FFF2-40B4-BE49-F238E27FC236}">
                <a16:creationId xmlns:a16="http://schemas.microsoft.com/office/drawing/2014/main" id="{35633B6A-A8D6-4E74-AAC6-751FF50E2CD0}"/>
              </a:ext>
            </a:extLst>
          </p:cNvPr>
          <p:cNvGrpSpPr/>
          <p:nvPr/>
        </p:nvGrpSpPr>
        <p:grpSpPr>
          <a:xfrm>
            <a:off x="429935" y="1894435"/>
            <a:ext cx="5869138" cy="699972"/>
            <a:chOff x="429935" y="1894435"/>
            <a:chExt cx="5869138" cy="699972"/>
          </a:xfrm>
        </p:grpSpPr>
        <p:sp>
          <p:nvSpPr>
            <p:cNvPr id="5" name="CaixaDeTexto 4">
              <a:extLst>
                <a:ext uri="{FF2B5EF4-FFF2-40B4-BE49-F238E27FC236}">
                  <a16:creationId xmlns:a16="http://schemas.microsoft.com/office/drawing/2014/main" id="{CDD23693-50E1-4122-9523-2E77E897B8CB}"/>
                </a:ext>
              </a:extLst>
            </p:cNvPr>
            <p:cNvSpPr txBox="1"/>
            <p:nvPr/>
          </p:nvSpPr>
          <p:spPr>
            <a:xfrm>
              <a:off x="429935" y="2048350"/>
              <a:ext cx="4484965" cy="369332"/>
            </a:xfrm>
            <a:prstGeom prst="rect">
              <a:avLst/>
            </a:prstGeom>
            <a:noFill/>
          </p:spPr>
          <p:txBody>
            <a:bodyPr wrap="square">
              <a:spAutoFit/>
            </a:bodyPr>
            <a:lstStyle/>
            <a:p>
              <a:pPr algn="l"/>
              <a:r>
                <a:rPr lang="pt-BR" b="0" i="0" dirty="0">
                  <a:solidFill>
                    <a:schemeClr val="bg1"/>
                  </a:solidFill>
                  <a:effectLst/>
                  <a:latin typeface="Segoe UI" panose="020B0502040204020203" pitchFamily="34" charset="0"/>
                </a:rPr>
                <a:t>Hardware certificado de um parceiro OEM</a:t>
              </a:r>
            </a:p>
          </p:txBody>
        </p:sp>
        <p:pic>
          <p:nvPicPr>
            <p:cNvPr id="6" name="Picture 2">
              <a:extLst>
                <a:ext uri="{FF2B5EF4-FFF2-40B4-BE49-F238E27FC236}">
                  <a16:creationId xmlns:a16="http://schemas.microsoft.com/office/drawing/2014/main" id="{4E81358E-5BC5-47B1-B06F-0F8B966FA41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73251" y="1894435"/>
              <a:ext cx="1225822" cy="699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Agrupar 21">
            <a:extLst>
              <a:ext uri="{FF2B5EF4-FFF2-40B4-BE49-F238E27FC236}">
                <a16:creationId xmlns:a16="http://schemas.microsoft.com/office/drawing/2014/main" id="{EA4D2382-E5D8-4673-915A-384FC3EB116C}"/>
              </a:ext>
            </a:extLst>
          </p:cNvPr>
          <p:cNvGrpSpPr/>
          <p:nvPr/>
        </p:nvGrpSpPr>
        <p:grpSpPr>
          <a:xfrm>
            <a:off x="429935" y="3001917"/>
            <a:ext cx="7943807" cy="778855"/>
            <a:chOff x="429935" y="3001917"/>
            <a:chExt cx="7943807" cy="778855"/>
          </a:xfrm>
        </p:grpSpPr>
        <p:sp>
          <p:nvSpPr>
            <p:cNvPr id="8" name="CaixaDeTexto 7">
              <a:extLst>
                <a:ext uri="{FF2B5EF4-FFF2-40B4-BE49-F238E27FC236}">
                  <a16:creationId xmlns:a16="http://schemas.microsoft.com/office/drawing/2014/main" id="{FF3E0702-CADC-41C8-B9F8-5D134E690287}"/>
                </a:ext>
              </a:extLst>
            </p:cNvPr>
            <p:cNvSpPr txBox="1"/>
            <p:nvPr/>
          </p:nvSpPr>
          <p:spPr>
            <a:xfrm>
              <a:off x="429935" y="3154801"/>
              <a:ext cx="3923951" cy="369332"/>
            </a:xfrm>
            <a:prstGeom prst="rect">
              <a:avLst/>
            </a:prstGeom>
            <a:noFill/>
          </p:spPr>
          <p:txBody>
            <a:bodyPr wrap="square">
              <a:spAutoFit/>
            </a:bodyPr>
            <a:lstStyle/>
            <a:p>
              <a:pPr algn="l"/>
              <a:r>
                <a:rPr lang="pt-BR" b="0" i="0" dirty="0">
                  <a:solidFill>
                    <a:schemeClr val="bg1"/>
                  </a:solidFill>
                  <a:effectLst/>
                  <a:latin typeface="Segoe UI" panose="020B0502040204020203" pitchFamily="34" charset="0"/>
                </a:rPr>
                <a:t>Sistema operacional Azure Stack HCI</a:t>
              </a:r>
            </a:p>
          </p:txBody>
        </p:sp>
        <p:grpSp>
          <p:nvGrpSpPr>
            <p:cNvPr id="15" name="Agrupar 14">
              <a:extLst>
                <a:ext uri="{FF2B5EF4-FFF2-40B4-BE49-F238E27FC236}">
                  <a16:creationId xmlns:a16="http://schemas.microsoft.com/office/drawing/2014/main" id="{09E43B2E-407A-4614-9D24-2295C451A1B9}"/>
                </a:ext>
              </a:extLst>
            </p:cNvPr>
            <p:cNvGrpSpPr/>
            <p:nvPr/>
          </p:nvGrpSpPr>
          <p:grpSpPr>
            <a:xfrm>
              <a:off x="4793851" y="3001917"/>
              <a:ext cx="3579891" cy="778855"/>
              <a:chOff x="4473540" y="3357026"/>
              <a:chExt cx="5008545" cy="1073495"/>
            </a:xfrm>
          </p:grpSpPr>
          <p:pic>
            <p:nvPicPr>
              <p:cNvPr id="10" name="Picture 46" descr="A close up of a logo&#10;&#10;Description automatically generated">
                <a:extLst>
                  <a:ext uri="{FF2B5EF4-FFF2-40B4-BE49-F238E27FC236}">
                    <a16:creationId xmlns:a16="http://schemas.microsoft.com/office/drawing/2014/main" id="{68337798-3E07-4DF0-AFD8-73BC78EBC5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473540" y="3358366"/>
                <a:ext cx="1608233" cy="1072155"/>
              </a:xfrm>
              <a:prstGeom prst="rect">
                <a:avLst/>
              </a:prstGeom>
              <a:ln w="6350">
                <a:solidFill>
                  <a:schemeClr val="bg1"/>
                </a:solidFill>
              </a:ln>
              <a:effectLst>
                <a:outerShdw blurRad="127000" dist="38100" dir="2700000" algn="tl" rotWithShape="0">
                  <a:prstClr val="black">
                    <a:alpha val="20000"/>
                  </a:prstClr>
                </a:outerShdw>
              </a:effectLst>
            </p:spPr>
          </p:pic>
          <p:pic>
            <p:nvPicPr>
              <p:cNvPr id="11" name="Picture 48" descr="A screenshot of a cell phone&#10;&#10;Description automatically generated">
                <a:extLst>
                  <a:ext uri="{FF2B5EF4-FFF2-40B4-BE49-F238E27FC236}">
                    <a16:creationId xmlns:a16="http://schemas.microsoft.com/office/drawing/2014/main" id="{C112C849-9B26-4475-B55C-C298AAECC9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173696" y="3358366"/>
                <a:ext cx="1608233" cy="1070815"/>
              </a:xfrm>
              <a:prstGeom prst="rect">
                <a:avLst/>
              </a:prstGeom>
              <a:ln w="6350">
                <a:solidFill>
                  <a:schemeClr val="bg1"/>
                </a:solidFill>
              </a:ln>
              <a:effectLst>
                <a:outerShdw blurRad="127000" dist="38100" dir="2700000" algn="tl" rotWithShape="0">
                  <a:prstClr val="black">
                    <a:alpha val="20000"/>
                  </a:prstClr>
                </a:outerShdw>
              </a:effectLst>
            </p:spPr>
          </p:pic>
          <p:pic>
            <p:nvPicPr>
              <p:cNvPr id="12" name="Picture 50" descr="A screenshot of a cell phone&#10;&#10;Description automatically generated">
                <a:extLst>
                  <a:ext uri="{FF2B5EF4-FFF2-40B4-BE49-F238E27FC236}">
                    <a16:creationId xmlns:a16="http://schemas.microsoft.com/office/drawing/2014/main" id="{4D80438B-9970-41B9-9B34-10D4D019FBF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flipH="1">
                <a:off x="7873852" y="3357026"/>
                <a:ext cx="1608233" cy="1072155"/>
              </a:xfrm>
              <a:prstGeom prst="rect">
                <a:avLst/>
              </a:prstGeom>
              <a:ln w="6350">
                <a:solidFill>
                  <a:schemeClr val="bg1"/>
                </a:solidFill>
              </a:ln>
              <a:effectLst>
                <a:outerShdw blurRad="127000" dist="38100" dir="2700000" algn="tl" rotWithShape="0">
                  <a:prstClr val="black">
                    <a:alpha val="20000"/>
                  </a:prstClr>
                </a:outerShdw>
              </a:effectLst>
            </p:spPr>
          </p:pic>
        </p:grpSp>
      </p:grpSp>
      <p:grpSp>
        <p:nvGrpSpPr>
          <p:cNvPr id="23" name="Agrupar 22">
            <a:extLst>
              <a:ext uri="{FF2B5EF4-FFF2-40B4-BE49-F238E27FC236}">
                <a16:creationId xmlns:a16="http://schemas.microsoft.com/office/drawing/2014/main" id="{0E84D029-26B3-48E4-B853-E90693AD4651}"/>
              </a:ext>
            </a:extLst>
          </p:cNvPr>
          <p:cNvGrpSpPr/>
          <p:nvPr/>
        </p:nvGrpSpPr>
        <p:grpSpPr>
          <a:xfrm>
            <a:off x="429935" y="4188282"/>
            <a:ext cx="6493198" cy="1242303"/>
            <a:chOff x="429935" y="4188282"/>
            <a:chExt cx="6493198" cy="1242303"/>
          </a:xfrm>
        </p:grpSpPr>
        <p:sp>
          <p:nvSpPr>
            <p:cNvPr id="14" name="CaixaDeTexto 13">
              <a:extLst>
                <a:ext uri="{FF2B5EF4-FFF2-40B4-BE49-F238E27FC236}">
                  <a16:creationId xmlns:a16="http://schemas.microsoft.com/office/drawing/2014/main" id="{AE1F0B93-D8F7-4B43-9E96-190CFD41C6A8}"/>
                </a:ext>
              </a:extLst>
            </p:cNvPr>
            <p:cNvSpPr txBox="1"/>
            <p:nvPr/>
          </p:nvSpPr>
          <p:spPr>
            <a:xfrm>
              <a:off x="429935" y="4765626"/>
              <a:ext cx="2640436" cy="369332"/>
            </a:xfrm>
            <a:prstGeom prst="rect">
              <a:avLst/>
            </a:prstGeom>
            <a:noFill/>
          </p:spPr>
          <p:txBody>
            <a:bodyPr wrap="square">
              <a:spAutoFit/>
            </a:bodyPr>
            <a:lstStyle/>
            <a:p>
              <a:pPr algn="l"/>
              <a:r>
                <a:rPr lang="pt-BR" b="0" i="0" dirty="0">
                  <a:solidFill>
                    <a:schemeClr val="bg1"/>
                  </a:solidFill>
                  <a:effectLst/>
                  <a:latin typeface="Segoe UI" panose="020B0502040204020203" pitchFamily="34" charset="0"/>
                </a:rPr>
                <a:t>Windows Admin Center</a:t>
              </a:r>
            </a:p>
          </p:txBody>
        </p:sp>
        <p:grpSp>
          <p:nvGrpSpPr>
            <p:cNvPr id="19" name="Agrupar 18">
              <a:extLst>
                <a:ext uri="{FF2B5EF4-FFF2-40B4-BE49-F238E27FC236}">
                  <a16:creationId xmlns:a16="http://schemas.microsoft.com/office/drawing/2014/main" id="{F2C13C09-4853-4FC7-B7B0-25A1B9A6D9E9}"/>
                </a:ext>
              </a:extLst>
            </p:cNvPr>
            <p:cNvGrpSpPr/>
            <p:nvPr/>
          </p:nvGrpSpPr>
          <p:grpSpPr>
            <a:xfrm>
              <a:off x="4793851" y="4188282"/>
              <a:ext cx="2129282" cy="1242303"/>
              <a:chOff x="4090443" y="4302819"/>
              <a:chExt cx="2129282" cy="1242303"/>
            </a:xfrm>
          </p:grpSpPr>
          <p:pic>
            <p:nvPicPr>
              <p:cNvPr id="17" name="Imagem 16">
                <a:extLst>
                  <a:ext uri="{FF2B5EF4-FFF2-40B4-BE49-F238E27FC236}">
                    <a16:creationId xmlns:a16="http://schemas.microsoft.com/office/drawing/2014/main" id="{0D13D56E-59F0-4877-9B3A-B60819DDDD72}"/>
                  </a:ext>
                </a:extLst>
              </p:cNvPr>
              <p:cNvPicPr>
                <a:picLocks noChangeAspect="1"/>
              </p:cNvPicPr>
              <p:nvPr/>
            </p:nvPicPr>
            <p:blipFill>
              <a:blip r:embed="rId6"/>
              <a:stretch>
                <a:fillRect/>
              </a:stretch>
            </p:blipFill>
            <p:spPr>
              <a:xfrm>
                <a:off x="4090443" y="4574675"/>
                <a:ext cx="1988534" cy="970447"/>
              </a:xfrm>
              <a:prstGeom prst="rect">
                <a:avLst/>
              </a:prstGeom>
            </p:spPr>
          </p:pic>
          <p:pic>
            <p:nvPicPr>
              <p:cNvPr id="1026" name="Picture 2" descr="Windows Admin Center (@servermgmt) | Twitter">
                <a:extLst>
                  <a:ext uri="{FF2B5EF4-FFF2-40B4-BE49-F238E27FC236}">
                    <a16:creationId xmlns:a16="http://schemas.microsoft.com/office/drawing/2014/main" id="{E4BF0B57-FE21-48E3-92C2-D78FBD0F97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7958" y="4302819"/>
                <a:ext cx="541767" cy="5417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4" name="Agrupar 23">
            <a:extLst>
              <a:ext uri="{FF2B5EF4-FFF2-40B4-BE49-F238E27FC236}">
                <a16:creationId xmlns:a16="http://schemas.microsoft.com/office/drawing/2014/main" id="{E678DF55-7A5C-49C6-8C68-B1E6BD10A4A7}"/>
              </a:ext>
            </a:extLst>
          </p:cNvPr>
          <p:cNvGrpSpPr/>
          <p:nvPr/>
        </p:nvGrpSpPr>
        <p:grpSpPr>
          <a:xfrm>
            <a:off x="429935" y="5792674"/>
            <a:ext cx="6352450" cy="634553"/>
            <a:chOff x="429935" y="5792674"/>
            <a:chExt cx="6352450" cy="634553"/>
          </a:xfrm>
        </p:grpSpPr>
        <p:sp>
          <p:nvSpPr>
            <p:cNvPr id="20" name="CaixaDeTexto 19">
              <a:extLst>
                <a:ext uri="{FF2B5EF4-FFF2-40B4-BE49-F238E27FC236}">
                  <a16:creationId xmlns:a16="http://schemas.microsoft.com/office/drawing/2014/main" id="{FB909EEF-6666-4B38-B68F-07399962379A}"/>
                </a:ext>
              </a:extLst>
            </p:cNvPr>
            <p:cNvSpPr txBox="1"/>
            <p:nvPr/>
          </p:nvSpPr>
          <p:spPr>
            <a:xfrm>
              <a:off x="429935" y="6007119"/>
              <a:ext cx="2061594" cy="369332"/>
            </a:xfrm>
            <a:prstGeom prst="rect">
              <a:avLst/>
            </a:prstGeom>
            <a:noFill/>
          </p:spPr>
          <p:txBody>
            <a:bodyPr wrap="square">
              <a:spAutoFit/>
            </a:bodyPr>
            <a:lstStyle/>
            <a:p>
              <a:pPr algn="l"/>
              <a:r>
                <a:rPr lang="pt-BR" b="0" i="0" dirty="0">
                  <a:solidFill>
                    <a:schemeClr val="bg1"/>
                  </a:solidFill>
                  <a:effectLst/>
                  <a:latin typeface="Segoe UI" panose="020B0502040204020203" pitchFamily="34" charset="0"/>
                </a:rPr>
                <a:t>Serviços do Azure</a:t>
              </a:r>
            </a:p>
          </p:txBody>
        </p:sp>
        <p:pic>
          <p:nvPicPr>
            <p:cNvPr id="1028" name="Picture 4">
              <a:extLst>
                <a:ext uri="{FF2B5EF4-FFF2-40B4-BE49-F238E27FC236}">
                  <a16:creationId xmlns:a16="http://schemas.microsoft.com/office/drawing/2014/main" id="{0907207C-1180-4E86-A809-E4F922BD9E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7965" y="5792674"/>
              <a:ext cx="2194420" cy="6345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6171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F9E7F1A-5E79-4CC4-B2B1-600BBDA141C6}"/>
              </a:ext>
            </a:extLst>
          </p:cNvPr>
          <p:cNvSpPr txBox="1"/>
          <p:nvPr/>
        </p:nvSpPr>
        <p:spPr>
          <a:xfrm>
            <a:off x="429935" y="120490"/>
            <a:ext cx="8999815" cy="707886"/>
          </a:xfrm>
          <a:prstGeom prst="rect">
            <a:avLst/>
          </a:prstGeom>
          <a:noFill/>
        </p:spPr>
        <p:txBody>
          <a:bodyPr wrap="square">
            <a:spAutoFit/>
          </a:bodyPr>
          <a:lstStyle/>
          <a:p>
            <a:r>
              <a:rPr lang="en-US" sz="4000" b="1" dirty="0" err="1">
                <a:solidFill>
                  <a:schemeClr val="bg1"/>
                </a:solidFill>
                <a:latin typeface="Segoe UI" panose="020B0502040204020203" pitchFamily="34" charset="0"/>
                <a:cs typeface="Segoe UI" panose="020B0502040204020203" pitchFamily="34" charset="0"/>
              </a:rPr>
              <a:t>Temos</a:t>
            </a:r>
            <a:r>
              <a:rPr lang="en-US" sz="4000" b="1" dirty="0">
                <a:solidFill>
                  <a:schemeClr val="bg1"/>
                </a:solidFill>
                <a:latin typeface="Segoe UI" panose="020B0502040204020203" pitchFamily="34" charset="0"/>
                <a:cs typeface="Segoe UI" panose="020B0502040204020203" pitchFamily="34" charset="0"/>
              </a:rPr>
              <a:t> a </a:t>
            </a:r>
            <a:r>
              <a:rPr lang="en-US" sz="4000" b="1" dirty="0" err="1">
                <a:solidFill>
                  <a:schemeClr val="bg1"/>
                </a:solidFill>
                <a:latin typeface="Segoe UI" panose="020B0502040204020203" pitchFamily="34" charset="0"/>
                <a:cs typeface="Segoe UI" panose="020B0502040204020203" pitchFamily="34" charset="0"/>
              </a:rPr>
              <a:t>solução</a:t>
            </a:r>
            <a:r>
              <a:rPr lang="en-US" sz="4000" b="1" dirty="0">
                <a:solidFill>
                  <a:schemeClr val="bg1"/>
                </a:solidFill>
                <a:latin typeface="Segoe UI" panose="020B0502040204020203" pitchFamily="34" charset="0"/>
                <a:cs typeface="Segoe UI" panose="020B0502040204020203" pitchFamily="34" charset="0"/>
              </a:rPr>
              <a:t> </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Azure </a:t>
            </a:r>
            <a:r>
              <a:rPr lang="en-US" sz="4000" b="1" dirty="0">
                <a:gradFill>
                  <a:gsLst>
                    <a:gs pos="0">
                      <a:srgbClr val="00B0F0"/>
                    </a:gs>
                    <a:gs pos="100000">
                      <a:srgbClr val="0078D4"/>
                    </a:gs>
                  </a:gsLst>
                  <a:lin ang="540000" scaled="0"/>
                </a:gradFill>
                <a:latin typeface="Segoe UI" panose="020B0502040204020203" pitchFamily="34" charset="0"/>
                <a:cs typeface="Segoe UI" panose="020B0502040204020203" pitchFamily="34" charset="0"/>
              </a:rPr>
              <a:t>Stack</a:t>
            </a:r>
            <a:r>
              <a:rPr lang="en-US" sz="4000" b="1" dirty="0">
                <a:gradFill>
                  <a:gsLst>
                    <a:gs pos="0">
                      <a:srgbClr val="00B0F0"/>
                    </a:gs>
                    <a:gs pos="100000">
                      <a:srgbClr val="0078D4"/>
                    </a:gs>
                  </a:gsLst>
                  <a:lin ang="0" scaled="0"/>
                </a:gradFill>
                <a:latin typeface="Segoe UI" panose="020B0502040204020203" pitchFamily="34" charset="0"/>
                <a:cs typeface="Segoe UI" panose="020B0502040204020203" pitchFamily="34" charset="0"/>
              </a:rPr>
              <a:t> HCI</a:t>
            </a:r>
            <a:endParaRPr lang="pt-BR" sz="4000" b="1" dirty="0">
              <a:latin typeface="Segoe UI" panose="020B0502040204020203" pitchFamily="34" charset="0"/>
              <a:cs typeface="Segoe UI" panose="020B0502040204020203" pitchFamily="34" charset="0"/>
            </a:endParaRPr>
          </a:p>
        </p:txBody>
      </p:sp>
      <p:pic>
        <p:nvPicPr>
          <p:cNvPr id="4" name="Imagem 3" descr="Interface gráfica do usuário, Aplicativo&#10;&#10;Descrição gerada automaticamente">
            <a:extLst>
              <a:ext uri="{FF2B5EF4-FFF2-40B4-BE49-F238E27FC236}">
                <a16:creationId xmlns:a16="http://schemas.microsoft.com/office/drawing/2014/main" id="{48A77468-7E91-4BB0-8B94-58E6BB0E5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284" y="1599504"/>
            <a:ext cx="5180598" cy="4255196"/>
          </a:xfrm>
          <a:prstGeom prst="rect">
            <a:avLst/>
          </a:prstGeom>
        </p:spPr>
      </p:pic>
    </p:spTree>
    <p:extLst>
      <p:ext uri="{BB962C8B-B14F-4D97-AF65-F5344CB8AC3E}">
        <p14:creationId xmlns:p14="http://schemas.microsoft.com/office/powerpoint/2010/main" val="382113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gtEl>
                                        <p:attrNameLst>
                                          <p:attrName>style.color</p:attrName>
                                        </p:attrNameLst>
                                      </p:cBhvr>
                                      <p:by>
                                        <p:hsl h="0" s="12549" l="25098"/>
                                      </p:by>
                                    </p:animClr>
                                    <p:animClr clrSpc="hsl" dir="cw">
                                      <p:cBhvr>
                                        <p:cTn id="7" dur="500" fill="hold"/>
                                        <p:tgtEl>
                                          <p:spTgt spid="4"/>
                                        </p:tgtEl>
                                        <p:attrNameLst>
                                          <p:attrName>fillcolor</p:attrName>
                                        </p:attrNameLst>
                                      </p:cBhvr>
                                      <p:by>
                                        <p:hsl h="0" s="12549" l="25098"/>
                                      </p:by>
                                    </p:animClr>
                                    <p:animClr clrSpc="hsl" dir="cw">
                                      <p:cBhvr>
                                        <p:cTn id="8" dur="500" fill="hold"/>
                                        <p:tgtEl>
                                          <p:spTgt spid="4"/>
                                        </p:tgtEl>
                                        <p:attrNameLst>
                                          <p:attrName>stroke.color</p:attrName>
                                        </p:attrNameLst>
                                      </p:cBhvr>
                                      <p:by>
                                        <p:hsl h="0" s="12549" l="25098"/>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4FFAD1-4833-4D72-B723-A138BF545EEB}"/>
              </a:ext>
            </a:extLst>
          </p:cNvPr>
          <p:cNvSpPr txBox="1"/>
          <p:nvPr/>
        </p:nvSpPr>
        <p:spPr>
          <a:xfrm>
            <a:off x="480784" y="239880"/>
            <a:ext cx="9576276" cy="707886"/>
          </a:xfrm>
          <a:prstGeom prst="rect">
            <a:avLst/>
          </a:prstGeom>
          <a:noFill/>
        </p:spPr>
        <p:txBody>
          <a:bodyPr wrap="none" rtlCol="0">
            <a:spAutoFit/>
          </a:bodyPr>
          <a:lstStyle/>
          <a:p>
            <a:r>
              <a:rPr lang="en-US" sz="4000" b="1" dirty="0">
                <a:solidFill>
                  <a:schemeClr val="bg1"/>
                </a:solidFill>
                <a:latin typeface="Segoe UI" panose="020B0502040204020203" pitchFamily="34" charset="0"/>
                <a:cs typeface="Segoe UI" panose="020B0502040204020203" pitchFamily="34" charset="0"/>
              </a:rPr>
              <a:t>Sistema operacional host especializado</a:t>
            </a:r>
            <a:endParaRPr lang="en-US" sz="4000" b="1" baseline="30000" dirty="0">
              <a:solidFill>
                <a:schemeClr val="bg1"/>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843E0FCF-4EF0-4F14-AC1C-2B00F2A0378D}"/>
              </a:ext>
            </a:extLst>
          </p:cNvPr>
          <p:cNvSpPr txBox="1"/>
          <p:nvPr/>
        </p:nvSpPr>
        <p:spPr>
          <a:xfrm>
            <a:off x="609600" y="1342181"/>
            <a:ext cx="8352608" cy="1246495"/>
          </a:xfrm>
          <a:prstGeom prst="rect">
            <a:avLst/>
          </a:prstGeom>
          <a:noFill/>
        </p:spPr>
        <p:txBody>
          <a:bodyPr wrap="none" rtlCol="0">
            <a:spAutoFit/>
          </a:bodyPr>
          <a:lstStyle/>
          <a:p>
            <a:r>
              <a:rPr lang="pt-BR" sz="1500" dirty="0">
                <a:solidFill>
                  <a:schemeClr val="bg1"/>
                </a:solidFill>
                <a:latin typeface="Segoe UI" panose="020B0502040204020203" pitchFamily="34" charset="0"/>
                <a:cs typeface="Segoe UI" panose="020B0502040204020203" pitchFamily="34" charset="0"/>
              </a:rPr>
              <a:t>Hipervisor do Azure mais recente com armazenamento e rede definidos por software integrados</a:t>
            </a:r>
          </a:p>
          <a:p>
            <a:endParaRPr lang="pt-BR" sz="1500" dirty="0">
              <a:solidFill>
                <a:schemeClr val="bg1"/>
              </a:solidFill>
              <a:latin typeface="Segoe UI" panose="020B0502040204020203" pitchFamily="34" charset="0"/>
              <a:cs typeface="Segoe UI" panose="020B0502040204020203" pitchFamily="34" charset="0"/>
            </a:endParaRPr>
          </a:p>
          <a:p>
            <a:r>
              <a:rPr lang="pt-BR" sz="1500" dirty="0">
                <a:solidFill>
                  <a:schemeClr val="bg1"/>
                </a:solidFill>
                <a:latin typeface="Segoe UI" panose="020B0502040204020203" pitchFamily="34" charset="0"/>
                <a:cs typeface="Segoe UI" panose="020B0502040204020203" pitchFamily="34" charset="0"/>
              </a:rPr>
              <a:t>Otimizado para virtualização com composição reduzida</a:t>
            </a:r>
          </a:p>
          <a:p>
            <a:endParaRPr lang="pt-BR" sz="1500" dirty="0">
              <a:solidFill>
                <a:schemeClr val="bg1"/>
              </a:solidFill>
              <a:latin typeface="Segoe UI" panose="020B0502040204020203" pitchFamily="34" charset="0"/>
              <a:cs typeface="Segoe UI" panose="020B0502040204020203" pitchFamily="34" charset="0"/>
            </a:endParaRPr>
          </a:p>
          <a:p>
            <a:r>
              <a:rPr lang="pt-BR" sz="1500" dirty="0">
                <a:solidFill>
                  <a:schemeClr val="bg1"/>
                </a:solidFill>
                <a:latin typeface="Segoe UI" panose="020B0502040204020203" pitchFamily="34" charset="0"/>
                <a:cs typeface="Segoe UI" panose="020B0502040204020203" pitchFamily="34" charset="0"/>
              </a:rPr>
              <a:t>Interface de usuário local mínima, projetada para gerenciamento remoto</a:t>
            </a:r>
            <a:endParaRPr lang="en-US" sz="1500" dirty="0">
              <a:solidFill>
                <a:schemeClr val="bg1"/>
              </a:solidFill>
              <a:latin typeface="Segoe UI" panose="020B0502040204020203" pitchFamily="34" charset="0"/>
              <a:cs typeface="Segoe UI" panose="020B0502040204020203" pitchFamily="34" charset="0"/>
            </a:endParaRPr>
          </a:p>
        </p:txBody>
      </p:sp>
      <p:pic>
        <p:nvPicPr>
          <p:cNvPr id="47" name="Picture 46" descr="A close up of a logo&#10;&#10;Description automatically generated">
            <a:extLst>
              <a:ext uri="{FF2B5EF4-FFF2-40B4-BE49-F238E27FC236}">
                <a16:creationId xmlns:a16="http://schemas.microsoft.com/office/drawing/2014/main" id="{888A3B2F-C26D-473E-919F-FF7A519416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208" y="2856544"/>
            <a:ext cx="4468439" cy="2978959"/>
          </a:xfrm>
          <a:prstGeom prst="rect">
            <a:avLst/>
          </a:prstGeom>
          <a:ln w="6350">
            <a:solidFill>
              <a:schemeClr val="bg1"/>
            </a:solidFill>
          </a:ln>
          <a:effectLst>
            <a:outerShdw blurRad="127000" dist="38100" dir="2700000" algn="tl" rotWithShape="0">
              <a:prstClr val="black">
                <a:alpha val="20000"/>
              </a:prstClr>
            </a:outerShdw>
          </a:effectLst>
        </p:spPr>
      </p:pic>
      <p:pic>
        <p:nvPicPr>
          <p:cNvPr id="49" name="Picture 48" descr="A screenshot of a cell phone&#10;&#10;Description automatically generated">
            <a:extLst>
              <a:ext uri="{FF2B5EF4-FFF2-40B4-BE49-F238E27FC236}">
                <a16:creationId xmlns:a16="http://schemas.microsoft.com/office/drawing/2014/main" id="{702E9761-B622-425E-B709-D4B802889F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61782" y="3098651"/>
            <a:ext cx="4468439" cy="2975234"/>
          </a:xfrm>
          <a:prstGeom prst="rect">
            <a:avLst/>
          </a:prstGeom>
          <a:ln w="6350">
            <a:solidFill>
              <a:schemeClr val="bg1"/>
            </a:solidFill>
          </a:ln>
          <a:effectLst>
            <a:outerShdw blurRad="127000" dist="38100" dir="2700000" algn="tl" rotWithShape="0">
              <a:prstClr val="black">
                <a:alpha val="20000"/>
              </a:prstClr>
            </a:outerShdw>
          </a:effectLst>
        </p:spPr>
      </p:pic>
      <p:pic>
        <p:nvPicPr>
          <p:cNvPr id="51" name="Picture 50" descr="A screenshot of a cell phone&#10;&#10;Description automatically generated">
            <a:extLst>
              <a:ext uri="{FF2B5EF4-FFF2-40B4-BE49-F238E27FC236}">
                <a16:creationId xmlns:a16="http://schemas.microsoft.com/office/drawing/2014/main" id="{8D66C0B7-9FA6-4695-AE48-7546676F97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02354" y="3337034"/>
            <a:ext cx="4468439" cy="2978959"/>
          </a:xfrm>
          <a:prstGeom prst="rect">
            <a:avLst/>
          </a:prstGeom>
          <a:ln w="6350">
            <a:solidFill>
              <a:schemeClr val="bg1"/>
            </a:solidFill>
          </a:ln>
          <a:effectLst>
            <a:outerShdw blurRad="127000" dist="38100" dir="2700000" algn="tl" rotWithShape="0">
              <a:prstClr val="black">
                <a:alpha val="20000"/>
              </a:prstClr>
            </a:outerShdw>
          </a:effectLst>
        </p:spPr>
      </p:pic>
    </p:spTree>
    <p:extLst>
      <p:ext uri="{BB962C8B-B14F-4D97-AF65-F5344CB8AC3E}">
        <p14:creationId xmlns:p14="http://schemas.microsoft.com/office/powerpoint/2010/main" val="262985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3048</TotalTime>
  <Words>3326</Words>
  <Application>Microsoft Office PowerPoint</Application>
  <PresentationFormat>Widescreen</PresentationFormat>
  <Paragraphs>552</Paragraphs>
  <Slides>44</Slides>
  <Notes>37</Notes>
  <HiddenSlides>0</HiddenSlides>
  <MMClips>3</MMClips>
  <ScaleCrop>false</ScaleCrop>
  <HeadingPairs>
    <vt:vector size="6" baseType="variant">
      <vt:variant>
        <vt:lpstr>Fontes usadas</vt:lpstr>
      </vt:variant>
      <vt:variant>
        <vt:i4>8</vt:i4>
      </vt:variant>
      <vt:variant>
        <vt:lpstr>Tema</vt:lpstr>
      </vt:variant>
      <vt:variant>
        <vt:i4>3</vt:i4>
      </vt:variant>
      <vt:variant>
        <vt:lpstr>Títulos de slides</vt:lpstr>
      </vt:variant>
      <vt:variant>
        <vt:i4>44</vt:i4>
      </vt:variant>
    </vt:vector>
  </HeadingPairs>
  <TitlesOfParts>
    <vt:vector size="55" baseType="lpstr">
      <vt:lpstr>Arial</vt:lpstr>
      <vt:lpstr>Bahnschrift</vt:lpstr>
      <vt:lpstr>Calibri</vt:lpstr>
      <vt:lpstr>Calibri Light</vt:lpstr>
      <vt:lpstr>Segoe UI</vt:lpstr>
      <vt:lpstr>Segoe UI Semibold</vt:lpstr>
      <vt:lpstr>Symbol</vt:lpstr>
      <vt:lpstr>Wingdings</vt:lpstr>
      <vt:lpstr>Azure 1</vt:lpstr>
      <vt:lpstr>Office Theme</vt:lpstr>
      <vt:lpstr>Office Theme</vt:lpstr>
      <vt:lpstr>Modernize o seu datacenter com Azure Stack HCI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Modernize datacenters with Azure Stack HCI</dc:title>
  <dc:creator>Cosmos Darwin</dc:creator>
  <cp:lastModifiedBy>Gabriel Luiz</cp:lastModifiedBy>
  <cp:revision>9</cp:revision>
  <dcterms:created xsi:type="dcterms:W3CDTF">2020-07-09T05:13:38Z</dcterms:created>
  <dcterms:modified xsi:type="dcterms:W3CDTF">2021-03-24T21:40:27Z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2020-07-09T05:13:37Z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a17c77d9-a84b-4e67-a4b4-1532fde01af8</vt:lpwstr>
  </property>
  <property fmtid="{D5CDD505-2E9C-101B-9397-08002B2CF9AE}" pid="8" name="MSIP_Label_f42aa342-8706-4288-bd11-ebb85995028c_ContentBits">
    <vt:lpwstr>0</vt:lpwstr>
  </property>
</Properties>
</file>